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10693400" cy="15125700"/>
  <p:notesSz cx="6797675" cy="992663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658" autoAdjust="0"/>
    <p:restoredTop sz="94660"/>
  </p:normalViewPr>
  <p:slideViewPr>
    <p:cSldViewPr>
      <p:cViewPr varScale="1">
        <p:scale>
          <a:sx n="46" d="100"/>
          <a:sy n="46" d="100"/>
        </p:scale>
        <p:origin x="3456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4364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 Haider" userId="8af69a7a-cd27-4d94-a40a-47d5075ff9dc" providerId="ADAL" clId="{F09AA34F-BC53-4319-B507-4C257080BB3E}"/>
    <pc:docChg chg="delSld">
      <pc:chgData name="Andre Haider" userId="8af69a7a-cd27-4d94-a40a-47d5075ff9dc" providerId="ADAL" clId="{F09AA34F-BC53-4319-B507-4C257080BB3E}" dt="2024-04-09T07:09:07.246" v="0" actId="47"/>
      <pc:docMkLst>
        <pc:docMk/>
      </pc:docMkLst>
      <pc:sldChg chg="del">
        <pc:chgData name="Andre Haider" userId="8af69a7a-cd27-4d94-a40a-47d5075ff9dc" providerId="ADAL" clId="{F09AA34F-BC53-4319-B507-4C257080BB3E}" dt="2024-04-09T07:09:07.246" v="0" actId="47"/>
        <pc:sldMkLst>
          <pc:docMk/>
          <pc:sldMk cId="0" sldId="258"/>
        </pc:sldMkLst>
      </pc:sldChg>
      <pc:sldChg chg="del">
        <pc:chgData name="Andre Haider" userId="8af69a7a-cd27-4d94-a40a-47d5075ff9dc" providerId="ADAL" clId="{F09AA34F-BC53-4319-B507-4C257080BB3E}" dt="2024-04-09T07:09:07.246" v="0" actId="47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11C1F5-95D5-DA98-B11A-ED742F0AA9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27" cy="497999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9A33D8-8B39-E66F-D211-88515A2BBD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940" y="0"/>
            <a:ext cx="2944717" cy="497999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r">
              <a:defRPr sz="800"/>
            </a:lvl1pPr>
          </a:lstStyle>
          <a:p>
            <a:fld id="{69140FEE-9AD8-4C37-8FEB-6BE8EBF900CE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1DB9A0-1779-5E61-0323-0C29044A60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639"/>
            <a:ext cx="2945727" cy="497999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237CE7-232C-6787-BA2E-C2EA653E38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940" y="9428639"/>
            <a:ext cx="2944717" cy="497999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r">
              <a:defRPr sz="800"/>
            </a:lvl1pPr>
          </a:lstStyle>
          <a:p>
            <a:fld id="{7A3ED799-F4C6-4BCE-AA70-22C01527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36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rgbClr val="1E5B88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4"/>
            <a:ext cx="10692130" cy="15120619"/>
          </a:xfrm>
          <a:custGeom>
            <a:avLst/>
            <a:gdLst/>
            <a:ahLst/>
            <a:cxnLst/>
            <a:rect l="l" t="t" r="r" b="b"/>
            <a:pathLst>
              <a:path w="10692130" h="15120619">
                <a:moveTo>
                  <a:pt x="10692003" y="0"/>
                </a:moveTo>
                <a:lnTo>
                  <a:pt x="0" y="0"/>
                </a:lnTo>
                <a:lnTo>
                  <a:pt x="0" y="15120010"/>
                </a:lnTo>
                <a:lnTo>
                  <a:pt x="10692003" y="15120010"/>
                </a:lnTo>
                <a:lnTo>
                  <a:pt x="10692003" y="0"/>
                </a:lnTo>
                <a:close/>
              </a:path>
            </a:pathLst>
          </a:custGeom>
          <a:solidFill>
            <a:srgbClr val="008F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0003" y="746989"/>
            <a:ext cx="9611994" cy="1360799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065593" y="7984782"/>
            <a:ext cx="1980564" cy="1980564"/>
          </a:xfrm>
          <a:custGeom>
            <a:avLst/>
            <a:gdLst/>
            <a:ahLst/>
            <a:cxnLst/>
            <a:rect l="l" t="t" r="r" b="b"/>
            <a:pathLst>
              <a:path w="1980564" h="1980565">
                <a:moveTo>
                  <a:pt x="1980006" y="0"/>
                </a:moveTo>
                <a:lnTo>
                  <a:pt x="0" y="0"/>
                </a:lnTo>
                <a:lnTo>
                  <a:pt x="0" y="1979993"/>
                </a:lnTo>
                <a:lnTo>
                  <a:pt x="1980006" y="1979993"/>
                </a:lnTo>
                <a:lnTo>
                  <a:pt x="1980006" y="0"/>
                </a:lnTo>
                <a:close/>
              </a:path>
            </a:pathLst>
          </a:custGeom>
          <a:solidFill>
            <a:srgbClr val="008F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83847" y="8405472"/>
            <a:ext cx="148767" cy="148780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663095" y="8578760"/>
            <a:ext cx="329565" cy="424180"/>
          </a:xfrm>
          <a:custGeom>
            <a:avLst/>
            <a:gdLst/>
            <a:ahLst/>
            <a:cxnLst/>
            <a:rect l="l" t="t" r="r" b="b"/>
            <a:pathLst>
              <a:path w="329564" h="424179">
                <a:moveTo>
                  <a:pt x="195135" y="0"/>
                </a:moveTo>
                <a:lnTo>
                  <a:pt x="78003" y="444"/>
                </a:lnTo>
                <a:lnTo>
                  <a:pt x="23637" y="28800"/>
                </a:lnTo>
                <a:lnTo>
                  <a:pt x="0" y="86969"/>
                </a:lnTo>
                <a:lnTo>
                  <a:pt x="20281" y="355015"/>
                </a:lnTo>
                <a:lnTo>
                  <a:pt x="31135" y="385493"/>
                </a:lnTo>
                <a:lnTo>
                  <a:pt x="51185" y="402680"/>
                </a:lnTo>
                <a:lnTo>
                  <a:pt x="70500" y="410278"/>
                </a:lnTo>
                <a:lnTo>
                  <a:pt x="79146" y="411988"/>
                </a:lnTo>
                <a:lnTo>
                  <a:pt x="56984" y="121627"/>
                </a:lnTo>
                <a:lnTo>
                  <a:pt x="58730" y="116357"/>
                </a:lnTo>
                <a:lnTo>
                  <a:pt x="63263" y="113972"/>
                </a:lnTo>
                <a:lnTo>
                  <a:pt x="68041" y="115155"/>
                </a:lnTo>
                <a:lnTo>
                  <a:pt x="70523" y="120586"/>
                </a:lnTo>
                <a:lnTo>
                  <a:pt x="93573" y="423646"/>
                </a:lnTo>
                <a:lnTo>
                  <a:pt x="186512" y="382333"/>
                </a:lnTo>
                <a:lnTo>
                  <a:pt x="173482" y="211023"/>
                </a:lnTo>
                <a:lnTo>
                  <a:pt x="174276" y="191556"/>
                </a:lnTo>
                <a:lnTo>
                  <a:pt x="179724" y="171859"/>
                </a:lnTo>
                <a:lnTo>
                  <a:pt x="203530" y="134467"/>
                </a:lnTo>
                <a:lnTo>
                  <a:pt x="238018" y="107986"/>
                </a:lnTo>
                <a:lnTo>
                  <a:pt x="275297" y="98602"/>
                </a:lnTo>
                <a:lnTo>
                  <a:pt x="329374" y="98463"/>
                </a:lnTo>
                <a:lnTo>
                  <a:pt x="314793" y="83329"/>
                </a:lnTo>
                <a:lnTo>
                  <a:pt x="303691" y="65365"/>
                </a:lnTo>
                <a:lnTo>
                  <a:pt x="296623" y="45122"/>
                </a:lnTo>
                <a:lnTo>
                  <a:pt x="294144" y="23152"/>
                </a:lnTo>
                <a:lnTo>
                  <a:pt x="294144" y="15328"/>
                </a:lnTo>
                <a:lnTo>
                  <a:pt x="295097" y="7721"/>
                </a:lnTo>
                <a:lnTo>
                  <a:pt x="296824" y="431"/>
                </a:lnTo>
                <a:lnTo>
                  <a:pt x="1951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81136" y="8527513"/>
            <a:ext cx="148767" cy="148780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1860377" y="8700806"/>
            <a:ext cx="390525" cy="250190"/>
          </a:xfrm>
          <a:custGeom>
            <a:avLst/>
            <a:gdLst/>
            <a:ahLst/>
            <a:cxnLst/>
            <a:rect l="l" t="t" r="r" b="b"/>
            <a:pathLst>
              <a:path w="390525" h="250190">
                <a:moveTo>
                  <a:pt x="195135" y="0"/>
                </a:moveTo>
                <a:lnTo>
                  <a:pt x="78016" y="444"/>
                </a:lnTo>
                <a:lnTo>
                  <a:pt x="23648" y="28794"/>
                </a:lnTo>
                <a:lnTo>
                  <a:pt x="0" y="86956"/>
                </a:lnTo>
                <a:lnTo>
                  <a:pt x="12420" y="249986"/>
                </a:lnTo>
                <a:lnTo>
                  <a:pt x="65011" y="226618"/>
                </a:lnTo>
                <a:lnTo>
                  <a:pt x="56997" y="121615"/>
                </a:lnTo>
                <a:lnTo>
                  <a:pt x="58741" y="116351"/>
                </a:lnTo>
                <a:lnTo>
                  <a:pt x="63271" y="113969"/>
                </a:lnTo>
                <a:lnTo>
                  <a:pt x="68048" y="115150"/>
                </a:lnTo>
                <a:lnTo>
                  <a:pt x="70535" y="120573"/>
                </a:lnTo>
                <a:lnTo>
                  <a:pt x="78117" y="220789"/>
                </a:lnTo>
                <a:lnTo>
                  <a:pt x="195224" y="168744"/>
                </a:lnTo>
                <a:lnTo>
                  <a:pt x="312178" y="220726"/>
                </a:lnTo>
                <a:lnTo>
                  <a:pt x="319747" y="120573"/>
                </a:lnTo>
                <a:lnTo>
                  <a:pt x="322234" y="115150"/>
                </a:lnTo>
                <a:lnTo>
                  <a:pt x="327012" y="113969"/>
                </a:lnTo>
                <a:lnTo>
                  <a:pt x="331542" y="116351"/>
                </a:lnTo>
                <a:lnTo>
                  <a:pt x="333286" y="121615"/>
                </a:lnTo>
                <a:lnTo>
                  <a:pt x="325285" y="226542"/>
                </a:lnTo>
                <a:lnTo>
                  <a:pt x="377863" y="249923"/>
                </a:lnTo>
                <a:lnTo>
                  <a:pt x="390283" y="86956"/>
                </a:lnTo>
                <a:lnTo>
                  <a:pt x="384805" y="56669"/>
                </a:lnTo>
                <a:lnTo>
                  <a:pt x="366639" y="28794"/>
                </a:lnTo>
                <a:lnTo>
                  <a:pt x="340791" y="8372"/>
                </a:lnTo>
                <a:lnTo>
                  <a:pt x="312267" y="444"/>
                </a:lnTo>
                <a:lnTo>
                  <a:pt x="1951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78585" y="8405472"/>
            <a:ext cx="148767" cy="148780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1693291" y="8578761"/>
            <a:ext cx="755015" cy="1210945"/>
          </a:xfrm>
          <a:custGeom>
            <a:avLst/>
            <a:gdLst/>
            <a:ahLst/>
            <a:cxnLst/>
            <a:rect l="l" t="t" r="r" b="b"/>
            <a:pathLst>
              <a:path w="755014" h="1210945">
                <a:moveTo>
                  <a:pt x="724598" y="477113"/>
                </a:moveTo>
                <a:lnTo>
                  <a:pt x="362292" y="316077"/>
                </a:lnTo>
                <a:lnTo>
                  <a:pt x="0" y="477113"/>
                </a:lnTo>
                <a:lnTo>
                  <a:pt x="0" y="719569"/>
                </a:lnTo>
                <a:lnTo>
                  <a:pt x="2349" y="767829"/>
                </a:lnTo>
                <a:lnTo>
                  <a:pt x="9220" y="815289"/>
                </a:lnTo>
                <a:lnTo>
                  <a:pt x="20408" y="861656"/>
                </a:lnTo>
                <a:lnTo>
                  <a:pt x="35661" y="906602"/>
                </a:lnTo>
                <a:lnTo>
                  <a:pt x="54775" y="949845"/>
                </a:lnTo>
                <a:lnTo>
                  <a:pt x="77495" y="991044"/>
                </a:lnTo>
                <a:lnTo>
                  <a:pt x="103619" y="1029931"/>
                </a:lnTo>
                <a:lnTo>
                  <a:pt x="132905" y="1066165"/>
                </a:lnTo>
                <a:lnTo>
                  <a:pt x="165125" y="1099464"/>
                </a:lnTo>
                <a:lnTo>
                  <a:pt x="200063" y="1129499"/>
                </a:lnTo>
                <a:lnTo>
                  <a:pt x="237464" y="1155966"/>
                </a:lnTo>
                <a:lnTo>
                  <a:pt x="277126" y="1178572"/>
                </a:lnTo>
                <a:lnTo>
                  <a:pt x="318820" y="1197000"/>
                </a:lnTo>
                <a:lnTo>
                  <a:pt x="362292" y="1210945"/>
                </a:lnTo>
                <a:lnTo>
                  <a:pt x="405777" y="1197000"/>
                </a:lnTo>
                <a:lnTo>
                  <a:pt x="447471" y="1178572"/>
                </a:lnTo>
                <a:lnTo>
                  <a:pt x="487133" y="1155966"/>
                </a:lnTo>
                <a:lnTo>
                  <a:pt x="524548" y="1129499"/>
                </a:lnTo>
                <a:lnTo>
                  <a:pt x="559473" y="1099464"/>
                </a:lnTo>
                <a:lnTo>
                  <a:pt x="591693" y="1066165"/>
                </a:lnTo>
                <a:lnTo>
                  <a:pt x="620979" y="1029931"/>
                </a:lnTo>
                <a:lnTo>
                  <a:pt x="647103" y="991044"/>
                </a:lnTo>
                <a:lnTo>
                  <a:pt x="669836" y="949845"/>
                </a:lnTo>
                <a:lnTo>
                  <a:pt x="688949" y="906602"/>
                </a:lnTo>
                <a:lnTo>
                  <a:pt x="704202" y="861656"/>
                </a:lnTo>
                <a:lnTo>
                  <a:pt x="715378" y="815289"/>
                </a:lnTo>
                <a:lnTo>
                  <a:pt x="722261" y="767829"/>
                </a:lnTo>
                <a:lnTo>
                  <a:pt x="724598" y="719569"/>
                </a:lnTo>
                <a:lnTo>
                  <a:pt x="724598" y="477113"/>
                </a:lnTo>
                <a:close/>
              </a:path>
              <a:path w="755014" h="1210945">
                <a:moveTo>
                  <a:pt x="754811" y="86956"/>
                </a:moveTo>
                <a:lnTo>
                  <a:pt x="731164" y="28803"/>
                </a:lnTo>
                <a:lnTo>
                  <a:pt x="676795" y="444"/>
                </a:lnTo>
                <a:lnTo>
                  <a:pt x="559663" y="0"/>
                </a:lnTo>
                <a:lnTo>
                  <a:pt x="457974" y="431"/>
                </a:lnTo>
                <a:lnTo>
                  <a:pt x="459701" y="7721"/>
                </a:lnTo>
                <a:lnTo>
                  <a:pt x="460654" y="15328"/>
                </a:lnTo>
                <a:lnTo>
                  <a:pt x="460654" y="23139"/>
                </a:lnTo>
                <a:lnTo>
                  <a:pt x="458177" y="45123"/>
                </a:lnTo>
                <a:lnTo>
                  <a:pt x="451116" y="65366"/>
                </a:lnTo>
                <a:lnTo>
                  <a:pt x="440004" y="83324"/>
                </a:lnTo>
                <a:lnTo>
                  <a:pt x="425424" y="98450"/>
                </a:lnTo>
                <a:lnTo>
                  <a:pt x="479501" y="98602"/>
                </a:lnTo>
                <a:lnTo>
                  <a:pt x="516788" y="107988"/>
                </a:lnTo>
                <a:lnTo>
                  <a:pt x="551268" y="134467"/>
                </a:lnTo>
                <a:lnTo>
                  <a:pt x="575081" y="171856"/>
                </a:lnTo>
                <a:lnTo>
                  <a:pt x="581317" y="211023"/>
                </a:lnTo>
                <a:lnTo>
                  <a:pt x="568286" y="382333"/>
                </a:lnTo>
                <a:lnTo>
                  <a:pt x="661238" y="423646"/>
                </a:lnTo>
                <a:lnTo>
                  <a:pt x="684276" y="120586"/>
                </a:lnTo>
                <a:lnTo>
                  <a:pt x="686765" y="115163"/>
                </a:lnTo>
                <a:lnTo>
                  <a:pt x="691540" y="113982"/>
                </a:lnTo>
                <a:lnTo>
                  <a:pt x="696074" y="116357"/>
                </a:lnTo>
                <a:lnTo>
                  <a:pt x="697814" y="121627"/>
                </a:lnTo>
                <a:lnTo>
                  <a:pt x="675652" y="411988"/>
                </a:lnTo>
                <a:lnTo>
                  <a:pt x="707478" y="407822"/>
                </a:lnTo>
                <a:lnTo>
                  <a:pt x="724217" y="400494"/>
                </a:lnTo>
                <a:lnTo>
                  <a:pt x="731393" y="384683"/>
                </a:lnTo>
                <a:lnTo>
                  <a:pt x="734517" y="355015"/>
                </a:lnTo>
                <a:lnTo>
                  <a:pt x="751789" y="125196"/>
                </a:lnTo>
                <a:lnTo>
                  <a:pt x="754811" y="869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709792" y="9203373"/>
            <a:ext cx="692150" cy="280035"/>
          </a:xfrm>
          <a:custGeom>
            <a:avLst/>
            <a:gdLst/>
            <a:ahLst/>
            <a:cxnLst/>
            <a:rect l="l" t="t" r="r" b="b"/>
            <a:pathLst>
              <a:path w="692150" h="280034">
                <a:moveTo>
                  <a:pt x="522046" y="92595"/>
                </a:moveTo>
                <a:lnTo>
                  <a:pt x="169570" y="92595"/>
                </a:lnTo>
                <a:lnTo>
                  <a:pt x="188262" y="93825"/>
                </a:lnTo>
                <a:lnTo>
                  <a:pt x="206543" y="97470"/>
                </a:lnTo>
                <a:lnTo>
                  <a:pt x="224180" y="103466"/>
                </a:lnTo>
                <a:lnTo>
                  <a:pt x="240944" y="111747"/>
                </a:lnTo>
                <a:lnTo>
                  <a:pt x="212788" y="175234"/>
                </a:lnTo>
                <a:lnTo>
                  <a:pt x="209122" y="184807"/>
                </a:lnTo>
                <a:lnTo>
                  <a:pt x="206479" y="194687"/>
                </a:lnTo>
                <a:lnTo>
                  <a:pt x="204880" y="204791"/>
                </a:lnTo>
                <a:lnTo>
                  <a:pt x="204463" y="212730"/>
                </a:lnTo>
                <a:lnTo>
                  <a:pt x="204343" y="274142"/>
                </a:lnTo>
                <a:lnTo>
                  <a:pt x="211950" y="279641"/>
                </a:lnTo>
                <a:lnTo>
                  <a:pt x="228269" y="226072"/>
                </a:lnTo>
                <a:lnTo>
                  <a:pt x="229565" y="212730"/>
                </a:lnTo>
                <a:lnTo>
                  <a:pt x="232651" y="199742"/>
                </a:lnTo>
                <a:lnTo>
                  <a:pt x="237470" y="187292"/>
                </a:lnTo>
                <a:lnTo>
                  <a:pt x="243967" y="175564"/>
                </a:lnTo>
                <a:lnTo>
                  <a:pt x="272592" y="131292"/>
                </a:lnTo>
                <a:lnTo>
                  <a:pt x="459340" y="131292"/>
                </a:lnTo>
                <a:lnTo>
                  <a:pt x="450672" y="111747"/>
                </a:lnTo>
                <a:lnTo>
                  <a:pt x="467435" y="103466"/>
                </a:lnTo>
                <a:lnTo>
                  <a:pt x="485073" y="97470"/>
                </a:lnTo>
                <a:lnTo>
                  <a:pt x="503353" y="93825"/>
                </a:lnTo>
                <a:lnTo>
                  <a:pt x="522046" y="92595"/>
                </a:lnTo>
                <a:close/>
              </a:path>
              <a:path w="692150" h="280034">
                <a:moveTo>
                  <a:pt x="459340" y="131292"/>
                </a:moveTo>
                <a:lnTo>
                  <a:pt x="419023" y="131292"/>
                </a:lnTo>
                <a:lnTo>
                  <a:pt x="447649" y="175564"/>
                </a:lnTo>
                <a:lnTo>
                  <a:pt x="454145" y="187292"/>
                </a:lnTo>
                <a:lnTo>
                  <a:pt x="458965" y="199742"/>
                </a:lnTo>
                <a:lnTo>
                  <a:pt x="462051" y="212730"/>
                </a:lnTo>
                <a:lnTo>
                  <a:pt x="463346" y="226072"/>
                </a:lnTo>
                <a:lnTo>
                  <a:pt x="464566" y="269100"/>
                </a:lnTo>
                <a:lnTo>
                  <a:pt x="465378" y="271348"/>
                </a:lnTo>
                <a:lnTo>
                  <a:pt x="468109" y="275018"/>
                </a:lnTo>
                <a:lnTo>
                  <a:pt x="470014" y="276440"/>
                </a:lnTo>
                <a:lnTo>
                  <a:pt x="479666" y="279641"/>
                </a:lnTo>
                <a:lnTo>
                  <a:pt x="487273" y="274142"/>
                </a:lnTo>
                <a:lnTo>
                  <a:pt x="487145" y="212585"/>
                </a:lnTo>
                <a:lnTo>
                  <a:pt x="478828" y="175234"/>
                </a:lnTo>
                <a:lnTo>
                  <a:pt x="459340" y="131292"/>
                </a:lnTo>
                <a:close/>
              </a:path>
              <a:path w="692150" h="280034">
                <a:moveTo>
                  <a:pt x="386930" y="156006"/>
                </a:moveTo>
                <a:lnTo>
                  <a:pt x="304685" y="156006"/>
                </a:lnTo>
                <a:lnTo>
                  <a:pt x="304685" y="221551"/>
                </a:lnTo>
                <a:lnTo>
                  <a:pt x="386930" y="221551"/>
                </a:lnTo>
                <a:lnTo>
                  <a:pt x="386930" y="214261"/>
                </a:lnTo>
                <a:lnTo>
                  <a:pt x="345808" y="214261"/>
                </a:lnTo>
                <a:lnTo>
                  <a:pt x="337502" y="212585"/>
                </a:lnTo>
                <a:lnTo>
                  <a:pt x="330720" y="208013"/>
                </a:lnTo>
                <a:lnTo>
                  <a:pt x="326148" y="201231"/>
                </a:lnTo>
                <a:lnTo>
                  <a:pt x="324472" y="192925"/>
                </a:lnTo>
                <a:lnTo>
                  <a:pt x="326148" y="184617"/>
                </a:lnTo>
                <a:lnTo>
                  <a:pt x="330720" y="177831"/>
                </a:lnTo>
                <a:lnTo>
                  <a:pt x="337502" y="173255"/>
                </a:lnTo>
                <a:lnTo>
                  <a:pt x="345808" y="171576"/>
                </a:lnTo>
                <a:lnTo>
                  <a:pt x="386930" y="171576"/>
                </a:lnTo>
                <a:lnTo>
                  <a:pt x="386930" y="156006"/>
                </a:lnTo>
                <a:close/>
              </a:path>
              <a:path w="692150" h="280034">
                <a:moveTo>
                  <a:pt x="386930" y="171576"/>
                </a:moveTo>
                <a:lnTo>
                  <a:pt x="345808" y="171576"/>
                </a:lnTo>
                <a:lnTo>
                  <a:pt x="354114" y="173255"/>
                </a:lnTo>
                <a:lnTo>
                  <a:pt x="360895" y="177831"/>
                </a:lnTo>
                <a:lnTo>
                  <a:pt x="365467" y="184617"/>
                </a:lnTo>
                <a:lnTo>
                  <a:pt x="367144" y="192925"/>
                </a:lnTo>
                <a:lnTo>
                  <a:pt x="365467" y="201231"/>
                </a:lnTo>
                <a:lnTo>
                  <a:pt x="360895" y="208013"/>
                </a:lnTo>
                <a:lnTo>
                  <a:pt x="354114" y="212585"/>
                </a:lnTo>
                <a:lnTo>
                  <a:pt x="345808" y="214261"/>
                </a:lnTo>
                <a:lnTo>
                  <a:pt x="386930" y="214261"/>
                </a:lnTo>
                <a:lnTo>
                  <a:pt x="386930" y="171576"/>
                </a:lnTo>
                <a:close/>
              </a:path>
              <a:path w="692150" h="280034">
                <a:moveTo>
                  <a:pt x="352310" y="181140"/>
                </a:moveTo>
                <a:lnTo>
                  <a:pt x="339305" y="181140"/>
                </a:lnTo>
                <a:lnTo>
                  <a:pt x="334022" y="186410"/>
                </a:lnTo>
                <a:lnTo>
                  <a:pt x="334022" y="199428"/>
                </a:lnTo>
                <a:lnTo>
                  <a:pt x="339305" y="204711"/>
                </a:lnTo>
                <a:lnTo>
                  <a:pt x="352310" y="204711"/>
                </a:lnTo>
                <a:lnTo>
                  <a:pt x="357593" y="199428"/>
                </a:lnTo>
                <a:lnTo>
                  <a:pt x="357593" y="186410"/>
                </a:lnTo>
                <a:lnTo>
                  <a:pt x="352310" y="181140"/>
                </a:lnTo>
                <a:close/>
              </a:path>
              <a:path w="692150" h="280034">
                <a:moveTo>
                  <a:pt x="357593" y="131292"/>
                </a:moveTo>
                <a:lnTo>
                  <a:pt x="334022" y="131292"/>
                </a:lnTo>
                <a:lnTo>
                  <a:pt x="334022" y="156006"/>
                </a:lnTo>
                <a:lnTo>
                  <a:pt x="357593" y="156006"/>
                </a:lnTo>
                <a:lnTo>
                  <a:pt x="357593" y="131292"/>
                </a:lnTo>
                <a:close/>
              </a:path>
              <a:path w="692150" h="280034">
                <a:moveTo>
                  <a:pt x="162369" y="10655"/>
                </a:moveTo>
                <a:lnTo>
                  <a:pt x="122720" y="10655"/>
                </a:lnTo>
                <a:lnTo>
                  <a:pt x="122720" y="56375"/>
                </a:lnTo>
                <a:lnTo>
                  <a:pt x="117449" y="56718"/>
                </a:lnTo>
                <a:lnTo>
                  <a:pt x="107594" y="59270"/>
                </a:lnTo>
                <a:lnTo>
                  <a:pt x="99645" y="65090"/>
                </a:lnTo>
                <a:lnTo>
                  <a:pt x="94337" y="73391"/>
                </a:lnTo>
                <a:lnTo>
                  <a:pt x="92405" y="83388"/>
                </a:lnTo>
                <a:lnTo>
                  <a:pt x="92405" y="92595"/>
                </a:lnTo>
                <a:lnTo>
                  <a:pt x="599211" y="92595"/>
                </a:lnTo>
                <a:lnTo>
                  <a:pt x="599211" y="83388"/>
                </a:lnTo>
                <a:lnTo>
                  <a:pt x="568896" y="56375"/>
                </a:lnTo>
                <a:lnTo>
                  <a:pt x="568896" y="53886"/>
                </a:lnTo>
                <a:lnTo>
                  <a:pt x="162369" y="53886"/>
                </a:lnTo>
                <a:lnTo>
                  <a:pt x="162369" y="10655"/>
                </a:lnTo>
                <a:close/>
              </a:path>
              <a:path w="692150" h="280034">
                <a:moveTo>
                  <a:pt x="345808" y="42767"/>
                </a:moveTo>
                <a:lnTo>
                  <a:pt x="339341" y="42867"/>
                </a:lnTo>
                <a:lnTo>
                  <a:pt x="332879" y="43167"/>
                </a:lnTo>
                <a:lnTo>
                  <a:pt x="162369" y="53886"/>
                </a:lnTo>
                <a:lnTo>
                  <a:pt x="529247" y="53886"/>
                </a:lnTo>
                <a:lnTo>
                  <a:pt x="358736" y="43167"/>
                </a:lnTo>
                <a:lnTo>
                  <a:pt x="352274" y="42867"/>
                </a:lnTo>
                <a:lnTo>
                  <a:pt x="345808" y="42767"/>
                </a:lnTo>
                <a:close/>
              </a:path>
              <a:path w="692150" h="280034">
                <a:moveTo>
                  <a:pt x="568896" y="10655"/>
                </a:moveTo>
                <a:lnTo>
                  <a:pt x="529247" y="10655"/>
                </a:lnTo>
                <a:lnTo>
                  <a:pt x="529247" y="53886"/>
                </a:lnTo>
                <a:lnTo>
                  <a:pt x="568896" y="53886"/>
                </a:lnTo>
                <a:lnTo>
                  <a:pt x="568896" y="10655"/>
                </a:lnTo>
                <a:close/>
              </a:path>
              <a:path w="692150" h="280034">
                <a:moveTo>
                  <a:pt x="115722" y="12725"/>
                </a:moveTo>
                <a:lnTo>
                  <a:pt x="203" y="12725"/>
                </a:lnTo>
                <a:lnTo>
                  <a:pt x="0" y="16205"/>
                </a:lnTo>
                <a:lnTo>
                  <a:pt x="115722" y="29184"/>
                </a:lnTo>
                <a:lnTo>
                  <a:pt x="115722" y="12725"/>
                </a:lnTo>
                <a:close/>
              </a:path>
              <a:path w="692150" h="280034">
                <a:moveTo>
                  <a:pt x="284111" y="12725"/>
                </a:moveTo>
                <a:lnTo>
                  <a:pt x="168592" y="12725"/>
                </a:lnTo>
                <a:lnTo>
                  <a:pt x="168592" y="29184"/>
                </a:lnTo>
                <a:lnTo>
                  <a:pt x="284302" y="16205"/>
                </a:lnTo>
                <a:lnTo>
                  <a:pt x="284111" y="12725"/>
                </a:lnTo>
                <a:close/>
              </a:path>
              <a:path w="692150" h="280034">
                <a:moveTo>
                  <a:pt x="523024" y="12725"/>
                </a:moveTo>
                <a:lnTo>
                  <a:pt x="407504" y="12725"/>
                </a:lnTo>
                <a:lnTo>
                  <a:pt x="407314" y="16205"/>
                </a:lnTo>
                <a:lnTo>
                  <a:pt x="523024" y="29184"/>
                </a:lnTo>
                <a:lnTo>
                  <a:pt x="523024" y="12725"/>
                </a:lnTo>
                <a:close/>
              </a:path>
              <a:path w="692150" h="280034">
                <a:moveTo>
                  <a:pt x="691413" y="12725"/>
                </a:moveTo>
                <a:lnTo>
                  <a:pt x="575894" y="12725"/>
                </a:lnTo>
                <a:lnTo>
                  <a:pt x="575894" y="29184"/>
                </a:lnTo>
                <a:lnTo>
                  <a:pt x="691616" y="16205"/>
                </a:lnTo>
                <a:lnTo>
                  <a:pt x="691413" y="12725"/>
                </a:lnTo>
                <a:close/>
              </a:path>
              <a:path w="692150" h="280034">
                <a:moveTo>
                  <a:pt x="149225" y="0"/>
                </a:moveTo>
                <a:lnTo>
                  <a:pt x="135864" y="0"/>
                </a:lnTo>
                <a:lnTo>
                  <a:pt x="135864" y="10655"/>
                </a:lnTo>
                <a:lnTo>
                  <a:pt x="149225" y="10655"/>
                </a:lnTo>
                <a:lnTo>
                  <a:pt x="149225" y="0"/>
                </a:lnTo>
                <a:close/>
              </a:path>
              <a:path w="692150" h="280034">
                <a:moveTo>
                  <a:pt x="555752" y="0"/>
                </a:moveTo>
                <a:lnTo>
                  <a:pt x="542391" y="0"/>
                </a:lnTo>
                <a:lnTo>
                  <a:pt x="542391" y="10655"/>
                </a:lnTo>
                <a:lnTo>
                  <a:pt x="555752" y="10655"/>
                </a:lnTo>
                <a:lnTo>
                  <a:pt x="555752" y="0"/>
                </a:lnTo>
                <a:close/>
              </a:path>
            </a:pathLst>
          </a:custGeom>
          <a:solidFill>
            <a:srgbClr val="008F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118654" y="8037842"/>
            <a:ext cx="1873885" cy="1874520"/>
          </a:xfrm>
          <a:custGeom>
            <a:avLst/>
            <a:gdLst/>
            <a:ahLst/>
            <a:cxnLst/>
            <a:rect l="l" t="t" r="r" b="b"/>
            <a:pathLst>
              <a:path w="1873885" h="1874520">
                <a:moveTo>
                  <a:pt x="478269" y="1735302"/>
                </a:moveTo>
                <a:lnTo>
                  <a:pt x="477177" y="1396707"/>
                </a:lnTo>
                <a:lnTo>
                  <a:pt x="138595" y="1395628"/>
                </a:lnTo>
                <a:lnTo>
                  <a:pt x="1092" y="1533131"/>
                </a:lnTo>
                <a:lnTo>
                  <a:pt x="243255" y="1533131"/>
                </a:lnTo>
                <a:lnTo>
                  <a:pt x="0" y="1776374"/>
                </a:lnTo>
                <a:lnTo>
                  <a:pt x="97523" y="1873897"/>
                </a:lnTo>
                <a:lnTo>
                  <a:pt x="340766" y="1630641"/>
                </a:lnTo>
                <a:lnTo>
                  <a:pt x="340766" y="1872805"/>
                </a:lnTo>
                <a:lnTo>
                  <a:pt x="478269" y="1735302"/>
                </a:lnTo>
                <a:close/>
              </a:path>
              <a:path w="1873885" h="1874520">
                <a:moveTo>
                  <a:pt x="478269" y="138595"/>
                </a:moveTo>
                <a:lnTo>
                  <a:pt x="340766" y="1092"/>
                </a:lnTo>
                <a:lnTo>
                  <a:pt x="340766" y="243255"/>
                </a:lnTo>
                <a:lnTo>
                  <a:pt x="97523" y="0"/>
                </a:lnTo>
                <a:lnTo>
                  <a:pt x="0" y="97523"/>
                </a:lnTo>
                <a:lnTo>
                  <a:pt x="243255" y="340766"/>
                </a:lnTo>
                <a:lnTo>
                  <a:pt x="1092" y="340766"/>
                </a:lnTo>
                <a:lnTo>
                  <a:pt x="138595" y="478269"/>
                </a:lnTo>
                <a:lnTo>
                  <a:pt x="477177" y="477189"/>
                </a:lnTo>
                <a:lnTo>
                  <a:pt x="478269" y="138595"/>
                </a:lnTo>
                <a:close/>
              </a:path>
              <a:path w="1873885" h="1874520">
                <a:moveTo>
                  <a:pt x="1873885" y="1776374"/>
                </a:moveTo>
                <a:lnTo>
                  <a:pt x="1630629" y="1533131"/>
                </a:lnTo>
                <a:lnTo>
                  <a:pt x="1872792" y="1533131"/>
                </a:lnTo>
                <a:lnTo>
                  <a:pt x="1735289" y="1395628"/>
                </a:lnTo>
                <a:lnTo>
                  <a:pt x="1396707" y="1396707"/>
                </a:lnTo>
                <a:lnTo>
                  <a:pt x="1395615" y="1735302"/>
                </a:lnTo>
                <a:lnTo>
                  <a:pt x="1533118" y="1872805"/>
                </a:lnTo>
                <a:lnTo>
                  <a:pt x="1533118" y="1630641"/>
                </a:lnTo>
                <a:lnTo>
                  <a:pt x="1776361" y="1873897"/>
                </a:lnTo>
                <a:lnTo>
                  <a:pt x="1873885" y="1776374"/>
                </a:lnTo>
                <a:close/>
              </a:path>
              <a:path w="1873885" h="1874520">
                <a:moveTo>
                  <a:pt x="1873885" y="97523"/>
                </a:moveTo>
                <a:lnTo>
                  <a:pt x="1776361" y="0"/>
                </a:lnTo>
                <a:lnTo>
                  <a:pt x="1533118" y="243255"/>
                </a:lnTo>
                <a:lnTo>
                  <a:pt x="1533118" y="1092"/>
                </a:lnTo>
                <a:lnTo>
                  <a:pt x="1395615" y="138595"/>
                </a:lnTo>
                <a:lnTo>
                  <a:pt x="1396707" y="477189"/>
                </a:lnTo>
                <a:lnTo>
                  <a:pt x="1735289" y="478269"/>
                </a:lnTo>
                <a:lnTo>
                  <a:pt x="1872792" y="340766"/>
                </a:lnTo>
                <a:lnTo>
                  <a:pt x="1630629" y="340766"/>
                </a:lnTo>
                <a:lnTo>
                  <a:pt x="1873885" y="975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646657" y="3060497"/>
            <a:ext cx="1979993" cy="1979993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292593" y="3759060"/>
            <a:ext cx="83084" cy="67579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688211" y="3861557"/>
            <a:ext cx="67579" cy="83084"/>
          </a:xfrm>
          <a:prstGeom prst="rect">
            <a:avLst/>
          </a:prstGeom>
        </p:spPr>
      </p:pic>
      <p:sp>
        <p:nvSpPr>
          <p:cNvPr id="30" name="bg object 30"/>
          <p:cNvSpPr/>
          <p:nvPr/>
        </p:nvSpPr>
        <p:spPr>
          <a:xfrm>
            <a:off x="7798129" y="3251854"/>
            <a:ext cx="1678939" cy="1640839"/>
          </a:xfrm>
          <a:custGeom>
            <a:avLst/>
            <a:gdLst/>
            <a:ahLst/>
            <a:cxnLst/>
            <a:rect l="l" t="t" r="r" b="b"/>
            <a:pathLst>
              <a:path w="1678940" h="1640839">
                <a:moveTo>
                  <a:pt x="1678419" y="0"/>
                </a:moveTo>
                <a:lnTo>
                  <a:pt x="1290878" y="0"/>
                </a:lnTo>
                <a:lnTo>
                  <a:pt x="874064" y="721956"/>
                </a:lnTo>
                <a:lnTo>
                  <a:pt x="0" y="217309"/>
                </a:lnTo>
                <a:lnTo>
                  <a:pt x="0" y="1640712"/>
                </a:lnTo>
                <a:lnTo>
                  <a:pt x="1678419" y="1640712"/>
                </a:lnTo>
                <a:lnTo>
                  <a:pt x="1678419" y="0"/>
                </a:lnTo>
                <a:close/>
              </a:path>
            </a:pathLst>
          </a:custGeom>
          <a:solidFill>
            <a:srgbClr val="1E5B8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rgbClr val="1E5B88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6000" y="1076213"/>
            <a:ext cx="3556635" cy="165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58300" y="7538491"/>
            <a:ext cx="7998459" cy="647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rgbClr val="1E5B88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4"/>
            <a:ext cx="10692130" cy="15120619"/>
          </a:xfrm>
          <a:custGeom>
            <a:avLst/>
            <a:gdLst/>
            <a:ahLst/>
            <a:cxnLst/>
            <a:rect l="l" t="t" r="r" b="b"/>
            <a:pathLst>
              <a:path w="10692130" h="15120619">
                <a:moveTo>
                  <a:pt x="10692003" y="0"/>
                </a:moveTo>
                <a:lnTo>
                  <a:pt x="0" y="0"/>
                </a:lnTo>
                <a:lnTo>
                  <a:pt x="0" y="15120010"/>
                </a:lnTo>
                <a:lnTo>
                  <a:pt x="10692003" y="15120010"/>
                </a:lnTo>
                <a:lnTo>
                  <a:pt x="10692003" y="0"/>
                </a:lnTo>
                <a:close/>
              </a:path>
            </a:pathLst>
          </a:custGeom>
          <a:solidFill>
            <a:srgbClr val="E42B2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40004" y="746976"/>
            <a:ext cx="9611995" cy="6390005"/>
            <a:chOff x="540004" y="746976"/>
            <a:chExt cx="9611995" cy="6390005"/>
          </a:xfrm>
        </p:grpSpPr>
        <p:sp>
          <p:nvSpPr>
            <p:cNvPr id="4" name="object 4"/>
            <p:cNvSpPr/>
            <p:nvPr/>
          </p:nvSpPr>
          <p:spPr>
            <a:xfrm>
              <a:off x="540004" y="746976"/>
              <a:ext cx="9611995" cy="6390005"/>
            </a:xfrm>
            <a:custGeom>
              <a:avLst/>
              <a:gdLst/>
              <a:ahLst/>
              <a:cxnLst/>
              <a:rect l="l" t="t" r="r" b="b"/>
              <a:pathLst>
                <a:path w="9611995" h="6390005">
                  <a:moveTo>
                    <a:pt x="9611995" y="0"/>
                  </a:moveTo>
                  <a:lnTo>
                    <a:pt x="0" y="0"/>
                  </a:lnTo>
                  <a:lnTo>
                    <a:pt x="0" y="6390005"/>
                  </a:lnTo>
                  <a:lnTo>
                    <a:pt x="9611995" y="6390005"/>
                  </a:lnTo>
                  <a:lnTo>
                    <a:pt x="96119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97992" y="1155391"/>
              <a:ext cx="100533" cy="12749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509539" y="1176883"/>
              <a:ext cx="1277620" cy="85090"/>
            </a:xfrm>
            <a:custGeom>
              <a:avLst/>
              <a:gdLst/>
              <a:ahLst/>
              <a:cxnLst/>
              <a:rect l="l" t="t" r="r" b="b"/>
              <a:pathLst>
                <a:path w="1277620" h="85090">
                  <a:moveTo>
                    <a:pt x="573747" y="27635"/>
                  </a:moveTo>
                  <a:lnTo>
                    <a:pt x="517906" y="0"/>
                  </a:lnTo>
                  <a:lnTo>
                    <a:pt x="297307" y="6146"/>
                  </a:lnTo>
                  <a:lnTo>
                    <a:pt x="169824" y="12598"/>
                  </a:lnTo>
                  <a:lnTo>
                    <a:pt x="86906" y="23317"/>
                  </a:lnTo>
                  <a:lnTo>
                    <a:pt x="0" y="42265"/>
                  </a:lnTo>
                  <a:lnTo>
                    <a:pt x="140030" y="62585"/>
                  </a:lnTo>
                  <a:lnTo>
                    <a:pt x="311492" y="75577"/>
                  </a:lnTo>
                  <a:lnTo>
                    <a:pt x="456679" y="82486"/>
                  </a:lnTo>
                  <a:lnTo>
                    <a:pt x="517906" y="84518"/>
                  </a:lnTo>
                  <a:lnTo>
                    <a:pt x="573747" y="56883"/>
                  </a:lnTo>
                  <a:lnTo>
                    <a:pt x="573747" y="27635"/>
                  </a:lnTo>
                  <a:close/>
                </a:path>
                <a:path w="1277620" h="85090">
                  <a:moveTo>
                    <a:pt x="1277442" y="42265"/>
                  </a:moveTo>
                  <a:lnTo>
                    <a:pt x="1137412" y="21945"/>
                  </a:lnTo>
                  <a:lnTo>
                    <a:pt x="965949" y="8940"/>
                  </a:lnTo>
                  <a:lnTo>
                    <a:pt x="820750" y="2044"/>
                  </a:lnTo>
                  <a:lnTo>
                    <a:pt x="759523" y="12"/>
                  </a:lnTo>
                  <a:lnTo>
                    <a:pt x="703681" y="27647"/>
                  </a:lnTo>
                  <a:lnTo>
                    <a:pt x="703681" y="56883"/>
                  </a:lnTo>
                  <a:lnTo>
                    <a:pt x="759523" y="84518"/>
                  </a:lnTo>
                  <a:lnTo>
                    <a:pt x="980135" y="78371"/>
                  </a:lnTo>
                  <a:lnTo>
                    <a:pt x="1107617" y="71920"/>
                  </a:lnTo>
                  <a:lnTo>
                    <a:pt x="1190536" y="61201"/>
                  </a:lnTo>
                  <a:lnTo>
                    <a:pt x="1277442" y="42265"/>
                  </a:lnTo>
                  <a:close/>
                </a:path>
              </a:pathLst>
            </a:custGeom>
            <a:solidFill>
              <a:srgbClr val="E42B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26223" y="1155391"/>
              <a:ext cx="100533" cy="12749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949150" y="1176883"/>
              <a:ext cx="3666490" cy="1508125"/>
            </a:xfrm>
            <a:custGeom>
              <a:avLst/>
              <a:gdLst/>
              <a:ahLst/>
              <a:cxnLst/>
              <a:rect l="l" t="t" r="r" b="b"/>
              <a:pathLst>
                <a:path w="3666490" h="1508125">
                  <a:moveTo>
                    <a:pt x="1035278" y="584657"/>
                  </a:moveTo>
                  <a:lnTo>
                    <a:pt x="398233" y="377672"/>
                  </a:lnTo>
                  <a:lnTo>
                    <a:pt x="398233" y="299478"/>
                  </a:lnTo>
                  <a:lnTo>
                    <a:pt x="393712" y="271576"/>
                  </a:lnTo>
                  <a:lnTo>
                    <a:pt x="381127" y="247408"/>
                  </a:lnTo>
                  <a:lnTo>
                    <a:pt x="361975" y="228333"/>
                  </a:lnTo>
                  <a:lnTo>
                    <a:pt x="337731" y="215760"/>
                  </a:lnTo>
                  <a:lnTo>
                    <a:pt x="337731" y="164642"/>
                  </a:lnTo>
                  <a:lnTo>
                    <a:pt x="335127" y="151777"/>
                  </a:lnTo>
                  <a:lnTo>
                    <a:pt x="328041" y="141262"/>
                  </a:lnTo>
                  <a:lnTo>
                    <a:pt x="317525" y="134175"/>
                  </a:lnTo>
                  <a:lnTo>
                    <a:pt x="304660" y="131584"/>
                  </a:lnTo>
                  <a:lnTo>
                    <a:pt x="93560" y="131584"/>
                  </a:lnTo>
                  <a:lnTo>
                    <a:pt x="80683" y="134175"/>
                  </a:lnTo>
                  <a:lnTo>
                    <a:pt x="70180" y="141262"/>
                  </a:lnTo>
                  <a:lnTo>
                    <a:pt x="63093" y="151777"/>
                  </a:lnTo>
                  <a:lnTo>
                    <a:pt x="60502" y="164642"/>
                  </a:lnTo>
                  <a:lnTo>
                    <a:pt x="60502" y="215760"/>
                  </a:lnTo>
                  <a:lnTo>
                    <a:pt x="36245" y="228333"/>
                  </a:lnTo>
                  <a:lnTo>
                    <a:pt x="17094" y="247408"/>
                  </a:lnTo>
                  <a:lnTo>
                    <a:pt x="4508" y="271576"/>
                  </a:lnTo>
                  <a:lnTo>
                    <a:pt x="0" y="299478"/>
                  </a:lnTo>
                  <a:lnTo>
                    <a:pt x="0" y="404317"/>
                  </a:lnTo>
                  <a:lnTo>
                    <a:pt x="6972" y="438861"/>
                  </a:lnTo>
                  <a:lnTo>
                    <a:pt x="25984" y="467067"/>
                  </a:lnTo>
                  <a:lnTo>
                    <a:pt x="54190" y="486079"/>
                  </a:lnTo>
                  <a:lnTo>
                    <a:pt x="88734" y="493052"/>
                  </a:lnTo>
                  <a:lnTo>
                    <a:pt x="317538" y="493052"/>
                  </a:lnTo>
                  <a:lnTo>
                    <a:pt x="325170" y="491642"/>
                  </a:lnTo>
                  <a:lnTo>
                    <a:pt x="332587" y="489635"/>
                  </a:lnTo>
                  <a:lnTo>
                    <a:pt x="1035278" y="717956"/>
                  </a:lnTo>
                  <a:lnTo>
                    <a:pt x="1035278" y="584657"/>
                  </a:lnTo>
                  <a:close/>
                </a:path>
                <a:path w="3666490" h="1508125">
                  <a:moveTo>
                    <a:pt x="2153132" y="419709"/>
                  </a:moveTo>
                  <a:lnTo>
                    <a:pt x="1805724" y="265303"/>
                  </a:lnTo>
                  <a:lnTo>
                    <a:pt x="1805724" y="619798"/>
                  </a:lnTo>
                  <a:lnTo>
                    <a:pt x="1800237" y="666623"/>
                  </a:lnTo>
                  <a:lnTo>
                    <a:pt x="1785353" y="708202"/>
                  </a:lnTo>
                  <a:lnTo>
                    <a:pt x="1763407" y="745845"/>
                  </a:lnTo>
                  <a:lnTo>
                    <a:pt x="1736763" y="780859"/>
                  </a:lnTo>
                  <a:lnTo>
                    <a:pt x="1707769" y="814578"/>
                  </a:lnTo>
                  <a:lnTo>
                    <a:pt x="1678787" y="853020"/>
                  </a:lnTo>
                  <a:lnTo>
                    <a:pt x="1669034" y="872159"/>
                  </a:lnTo>
                  <a:lnTo>
                    <a:pt x="1669034" y="1151750"/>
                  </a:lnTo>
                  <a:lnTo>
                    <a:pt x="1662861" y="1186764"/>
                  </a:lnTo>
                  <a:lnTo>
                    <a:pt x="1645259" y="1214958"/>
                  </a:lnTo>
                  <a:lnTo>
                    <a:pt x="1617624" y="1233754"/>
                  </a:lnTo>
                  <a:lnTo>
                    <a:pt x="1581327" y="1240599"/>
                  </a:lnTo>
                  <a:lnTo>
                    <a:pt x="1546834" y="1233754"/>
                  </a:lnTo>
                  <a:lnTo>
                    <a:pt x="1519821" y="1214958"/>
                  </a:lnTo>
                  <a:lnTo>
                    <a:pt x="1502194" y="1186764"/>
                  </a:lnTo>
                  <a:lnTo>
                    <a:pt x="1495894" y="1151750"/>
                  </a:lnTo>
                  <a:lnTo>
                    <a:pt x="1502371" y="1115758"/>
                  </a:lnTo>
                  <a:lnTo>
                    <a:pt x="1520380" y="1087666"/>
                  </a:lnTo>
                  <a:lnTo>
                    <a:pt x="1547799" y="1069416"/>
                  </a:lnTo>
                  <a:lnTo>
                    <a:pt x="1582470" y="1062901"/>
                  </a:lnTo>
                  <a:lnTo>
                    <a:pt x="1617459" y="1069416"/>
                  </a:lnTo>
                  <a:lnTo>
                    <a:pt x="1644548" y="1087666"/>
                  </a:lnTo>
                  <a:lnTo>
                    <a:pt x="1662239" y="1115758"/>
                  </a:lnTo>
                  <a:lnTo>
                    <a:pt x="1669034" y="1151750"/>
                  </a:lnTo>
                  <a:lnTo>
                    <a:pt x="1669034" y="872159"/>
                  </a:lnTo>
                  <a:lnTo>
                    <a:pt x="1659636" y="890600"/>
                  </a:lnTo>
                  <a:lnTo>
                    <a:pt x="1649463" y="928624"/>
                  </a:lnTo>
                  <a:lnTo>
                    <a:pt x="1647393" y="968349"/>
                  </a:lnTo>
                  <a:lnTo>
                    <a:pt x="1647393" y="993419"/>
                  </a:lnTo>
                  <a:lnTo>
                    <a:pt x="1523225" y="993419"/>
                  </a:lnTo>
                  <a:lnTo>
                    <a:pt x="1522095" y="963803"/>
                  </a:lnTo>
                  <a:lnTo>
                    <a:pt x="1522844" y="918108"/>
                  </a:lnTo>
                  <a:lnTo>
                    <a:pt x="1534058" y="871664"/>
                  </a:lnTo>
                  <a:lnTo>
                    <a:pt x="1556372" y="824598"/>
                  </a:lnTo>
                  <a:lnTo>
                    <a:pt x="1590446" y="776986"/>
                  </a:lnTo>
                  <a:lnTo>
                    <a:pt x="1620100" y="739775"/>
                  </a:lnTo>
                  <a:lnTo>
                    <a:pt x="1643126" y="705650"/>
                  </a:lnTo>
                  <a:lnTo>
                    <a:pt x="1658035" y="673023"/>
                  </a:lnTo>
                  <a:lnTo>
                    <a:pt x="1663344" y="640295"/>
                  </a:lnTo>
                  <a:lnTo>
                    <a:pt x="1657540" y="607631"/>
                  </a:lnTo>
                  <a:lnTo>
                    <a:pt x="1647799" y="593598"/>
                  </a:lnTo>
                  <a:lnTo>
                    <a:pt x="1639989" y="582345"/>
                  </a:lnTo>
                  <a:lnTo>
                    <a:pt x="1610487" y="565810"/>
                  </a:lnTo>
                  <a:lnTo>
                    <a:pt x="1568805" y="559422"/>
                  </a:lnTo>
                  <a:lnTo>
                    <a:pt x="1538185" y="561708"/>
                  </a:lnTo>
                  <a:lnTo>
                    <a:pt x="1507578" y="568388"/>
                  </a:lnTo>
                  <a:lnTo>
                    <a:pt x="1479092" y="579120"/>
                  </a:lnTo>
                  <a:lnTo>
                    <a:pt x="1454886" y="593598"/>
                  </a:lnTo>
                  <a:lnTo>
                    <a:pt x="1420723" y="493356"/>
                  </a:lnTo>
                  <a:lnTo>
                    <a:pt x="1455712" y="475005"/>
                  </a:lnTo>
                  <a:lnTo>
                    <a:pt x="1498180" y="460171"/>
                  </a:lnTo>
                  <a:lnTo>
                    <a:pt x="1546618" y="450265"/>
                  </a:lnTo>
                  <a:lnTo>
                    <a:pt x="1599552" y="446659"/>
                  </a:lnTo>
                  <a:lnTo>
                    <a:pt x="1655445" y="451459"/>
                  </a:lnTo>
                  <a:lnTo>
                    <a:pt x="1702193" y="465035"/>
                  </a:lnTo>
                  <a:lnTo>
                    <a:pt x="1740001" y="486105"/>
                  </a:lnTo>
                  <a:lnTo>
                    <a:pt x="1769046" y="513397"/>
                  </a:lnTo>
                  <a:lnTo>
                    <a:pt x="1789557" y="545617"/>
                  </a:lnTo>
                  <a:lnTo>
                    <a:pt x="1805724" y="619798"/>
                  </a:lnTo>
                  <a:lnTo>
                    <a:pt x="1805724" y="265303"/>
                  </a:lnTo>
                  <a:lnTo>
                    <a:pt x="1613204" y="179730"/>
                  </a:lnTo>
                  <a:lnTo>
                    <a:pt x="1073315" y="419709"/>
                  </a:lnTo>
                  <a:lnTo>
                    <a:pt x="1073327" y="780859"/>
                  </a:lnTo>
                  <a:lnTo>
                    <a:pt x="1074877" y="828611"/>
                  </a:lnTo>
                  <a:lnTo>
                    <a:pt x="1079487" y="876084"/>
                  </a:lnTo>
                  <a:lnTo>
                    <a:pt x="1087056" y="922934"/>
                  </a:lnTo>
                  <a:lnTo>
                    <a:pt x="1097470" y="969035"/>
                  </a:lnTo>
                  <a:lnTo>
                    <a:pt x="1110627" y="1014247"/>
                  </a:lnTo>
                  <a:lnTo>
                    <a:pt x="1126451" y="1058443"/>
                  </a:lnTo>
                  <a:lnTo>
                    <a:pt x="1144816" y="1101483"/>
                  </a:lnTo>
                  <a:lnTo>
                    <a:pt x="1165631" y="1143228"/>
                  </a:lnTo>
                  <a:lnTo>
                    <a:pt x="1188783" y="1183563"/>
                  </a:lnTo>
                  <a:lnTo>
                    <a:pt x="1214196" y="1222336"/>
                  </a:lnTo>
                  <a:lnTo>
                    <a:pt x="1241755" y="1259408"/>
                  </a:lnTo>
                  <a:lnTo>
                    <a:pt x="1271346" y="1294663"/>
                  </a:lnTo>
                  <a:lnTo>
                    <a:pt x="1302893" y="1327950"/>
                  </a:lnTo>
                  <a:lnTo>
                    <a:pt x="1336294" y="1359154"/>
                  </a:lnTo>
                  <a:lnTo>
                    <a:pt x="1371422" y="1388110"/>
                  </a:lnTo>
                  <a:lnTo>
                    <a:pt x="1408201" y="1414716"/>
                  </a:lnTo>
                  <a:lnTo>
                    <a:pt x="1446517" y="1438808"/>
                  </a:lnTo>
                  <a:lnTo>
                    <a:pt x="1486281" y="1460271"/>
                  </a:lnTo>
                  <a:lnTo>
                    <a:pt x="1527378" y="1478965"/>
                  </a:lnTo>
                  <a:lnTo>
                    <a:pt x="1569720" y="1494751"/>
                  </a:lnTo>
                  <a:lnTo>
                    <a:pt x="1613204" y="1507515"/>
                  </a:lnTo>
                  <a:lnTo>
                    <a:pt x="1656689" y="1494751"/>
                  </a:lnTo>
                  <a:lnTo>
                    <a:pt x="1699044" y="1478965"/>
                  </a:lnTo>
                  <a:lnTo>
                    <a:pt x="1740141" y="1460271"/>
                  </a:lnTo>
                  <a:lnTo>
                    <a:pt x="1779905" y="1438808"/>
                  </a:lnTo>
                  <a:lnTo>
                    <a:pt x="1818233" y="1414716"/>
                  </a:lnTo>
                  <a:lnTo>
                    <a:pt x="1855012" y="1388110"/>
                  </a:lnTo>
                  <a:lnTo>
                    <a:pt x="1890153" y="1359154"/>
                  </a:lnTo>
                  <a:lnTo>
                    <a:pt x="1923542" y="1327950"/>
                  </a:lnTo>
                  <a:lnTo>
                    <a:pt x="1955088" y="1294663"/>
                  </a:lnTo>
                  <a:lnTo>
                    <a:pt x="1984692" y="1259408"/>
                  </a:lnTo>
                  <a:lnTo>
                    <a:pt x="2012251" y="1222336"/>
                  </a:lnTo>
                  <a:lnTo>
                    <a:pt x="2037651" y="1183563"/>
                  </a:lnTo>
                  <a:lnTo>
                    <a:pt x="2060816" y="1143228"/>
                  </a:lnTo>
                  <a:lnTo>
                    <a:pt x="2081631" y="1101483"/>
                  </a:lnTo>
                  <a:lnTo>
                    <a:pt x="2098090" y="1062901"/>
                  </a:lnTo>
                  <a:lnTo>
                    <a:pt x="2099995" y="1058443"/>
                  </a:lnTo>
                  <a:lnTo>
                    <a:pt x="2115820" y="1014247"/>
                  </a:lnTo>
                  <a:lnTo>
                    <a:pt x="2121878" y="993419"/>
                  </a:lnTo>
                  <a:lnTo>
                    <a:pt x="2128977" y="969035"/>
                  </a:lnTo>
                  <a:lnTo>
                    <a:pt x="2139391" y="922934"/>
                  </a:lnTo>
                  <a:lnTo>
                    <a:pt x="2146960" y="876084"/>
                  </a:lnTo>
                  <a:lnTo>
                    <a:pt x="2151570" y="828611"/>
                  </a:lnTo>
                  <a:lnTo>
                    <a:pt x="2153120" y="780859"/>
                  </a:lnTo>
                  <a:lnTo>
                    <a:pt x="2153132" y="446659"/>
                  </a:lnTo>
                  <a:lnTo>
                    <a:pt x="2153132" y="419709"/>
                  </a:lnTo>
                  <a:close/>
                </a:path>
                <a:path w="3666490" h="1508125">
                  <a:moveTo>
                    <a:pt x="2962364" y="27635"/>
                  </a:moveTo>
                  <a:lnTo>
                    <a:pt x="2906522" y="0"/>
                  </a:lnTo>
                  <a:lnTo>
                    <a:pt x="2685923" y="6146"/>
                  </a:lnTo>
                  <a:lnTo>
                    <a:pt x="2558440" y="12598"/>
                  </a:lnTo>
                  <a:lnTo>
                    <a:pt x="2475522" y="23317"/>
                  </a:lnTo>
                  <a:lnTo>
                    <a:pt x="2388603" y="42265"/>
                  </a:lnTo>
                  <a:lnTo>
                    <a:pt x="2528646" y="62585"/>
                  </a:lnTo>
                  <a:lnTo>
                    <a:pt x="2700109" y="75577"/>
                  </a:lnTo>
                  <a:lnTo>
                    <a:pt x="2845308" y="82486"/>
                  </a:lnTo>
                  <a:lnTo>
                    <a:pt x="2906522" y="84518"/>
                  </a:lnTo>
                  <a:lnTo>
                    <a:pt x="2962364" y="56883"/>
                  </a:lnTo>
                  <a:lnTo>
                    <a:pt x="2962364" y="27635"/>
                  </a:lnTo>
                  <a:close/>
                </a:path>
                <a:path w="3666490" h="1508125">
                  <a:moveTo>
                    <a:pt x="3226447" y="299466"/>
                  </a:moveTo>
                  <a:lnTo>
                    <a:pt x="3221926" y="271564"/>
                  </a:lnTo>
                  <a:lnTo>
                    <a:pt x="3209353" y="247396"/>
                  </a:lnTo>
                  <a:lnTo>
                    <a:pt x="3190202" y="228333"/>
                  </a:lnTo>
                  <a:lnTo>
                    <a:pt x="3165945" y="215747"/>
                  </a:lnTo>
                  <a:lnTo>
                    <a:pt x="3165945" y="164630"/>
                  </a:lnTo>
                  <a:lnTo>
                    <a:pt x="3163341" y="151777"/>
                  </a:lnTo>
                  <a:lnTo>
                    <a:pt x="3156254" y="141274"/>
                  </a:lnTo>
                  <a:lnTo>
                    <a:pt x="3145752" y="134188"/>
                  </a:lnTo>
                  <a:lnTo>
                    <a:pt x="3132886" y="131584"/>
                  </a:lnTo>
                  <a:lnTo>
                    <a:pt x="2921787" y="131584"/>
                  </a:lnTo>
                  <a:lnTo>
                    <a:pt x="2908922" y="134188"/>
                  </a:lnTo>
                  <a:lnTo>
                    <a:pt x="2898406" y="141274"/>
                  </a:lnTo>
                  <a:lnTo>
                    <a:pt x="2891332" y="151777"/>
                  </a:lnTo>
                  <a:lnTo>
                    <a:pt x="2888729" y="164630"/>
                  </a:lnTo>
                  <a:lnTo>
                    <a:pt x="2888729" y="215747"/>
                  </a:lnTo>
                  <a:lnTo>
                    <a:pt x="2864472" y="228333"/>
                  </a:lnTo>
                  <a:lnTo>
                    <a:pt x="2845308" y="247396"/>
                  </a:lnTo>
                  <a:lnTo>
                    <a:pt x="2832735" y="271564"/>
                  </a:lnTo>
                  <a:lnTo>
                    <a:pt x="2828213" y="299466"/>
                  </a:lnTo>
                  <a:lnTo>
                    <a:pt x="2828213" y="377659"/>
                  </a:lnTo>
                  <a:lnTo>
                    <a:pt x="2191169" y="584644"/>
                  </a:lnTo>
                  <a:lnTo>
                    <a:pt x="2191169" y="717956"/>
                  </a:lnTo>
                  <a:lnTo>
                    <a:pt x="2893860" y="489635"/>
                  </a:lnTo>
                  <a:lnTo>
                    <a:pt x="2901277" y="491629"/>
                  </a:lnTo>
                  <a:lnTo>
                    <a:pt x="2908909" y="493039"/>
                  </a:lnTo>
                  <a:lnTo>
                    <a:pt x="3137712" y="493039"/>
                  </a:lnTo>
                  <a:lnTo>
                    <a:pt x="3172256" y="486067"/>
                  </a:lnTo>
                  <a:lnTo>
                    <a:pt x="3200463" y="467055"/>
                  </a:lnTo>
                  <a:lnTo>
                    <a:pt x="3219475" y="438848"/>
                  </a:lnTo>
                  <a:lnTo>
                    <a:pt x="3226447" y="404304"/>
                  </a:lnTo>
                  <a:lnTo>
                    <a:pt x="3226447" y="299466"/>
                  </a:lnTo>
                  <a:close/>
                </a:path>
                <a:path w="3666490" h="1508125">
                  <a:moveTo>
                    <a:pt x="3666058" y="42265"/>
                  </a:moveTo>
                  <a:lnTo>
                    <a:pt x="3526028" y="21945"/>
                  </a:lnTo>
                  <a:lnTo>
                    <a:pt x="3354565" y="8940"/>
                  </a:lnTo>
                  <a:lnTo>
                    <a:pt x="3209366" y="2044"/>
                  </a:lnTo>
                  <a:lnTo>
                    <a:pt x="3148139" y="12"/>
                  </a:lnTo>
                  <a:lnTo>
                    <a:pt x="3092310" y="27647"/>
                  </a:lnTo>
                  <a:lnTo>
                    <a:pt x="3092310" y="56883"/>
                  </a:lnTo>
                  <a:lnTo>
                    <a:pt x="3148139" y="84518"/>
                  </a:lnTo>
                  <a:lnTo>
                    <a:pt x="3368751" y="78371"/>
                  </a:lnTo>
                  <a:lnTo>
                    <a:pt x="3496233" y="71920"/>
                  </a:lnTo>
                  <a:lnTo>
                    <a:pt x="3579152" y="61201"/>
                  </a:lnTo>
                  <a:lnTo>
                    <a:pt x="3666058" y="42265"/>
                  </a:lnTo>
                  <a:close/>
                </a:path>
              </a:pathLst>
            </a:custGeom>
            <a:solidFill>
              <a:srgbClr val="E42B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15058" y="3696182"/>
              <a:ext cx="828675" cy="746125"/>
            </a:xfrm>
            <a:custGeom>
              <a:avLst/>
              <a:gdLst/>
              <a:ahLst/>
              <a:cxnLst/>
              <a:rect l="l" t="t" r="r" b="b"/>
              <a:pathLst>
                <a:path w="828675" h="746125">
                  <a:moveTo>
                    <a:pt x="546925" y="414337"/>
                  </a:moveTo>
                  <a:lnTo>
                    <a:pt x="540156" y="372427"/>
                  </a:lnTo>
                  <a:lnTo>
                    <a:pt x="521335" y="336042"/>
                  </a:lnTo>
                  <a:lnTo>
                    <a:pt x="492633" y="307340"/>
                  </a:lnTo>
                  <a:lnTo>
                    <a:pt x="456247" y="288518"/>
                  </a:lnTo>
                  <a:lnTo>
                    <a:pt x="414337" y="281749"/>
                  </a:lnTo>
                  <a:lnTo>
                    <a:pt x="372427" y="288518"/>
                  </a:lnTo>
                  <a:lnTo>
                    <a:pt x="336029" y="307340"/>
                  </a:lnTo>
                  <a:lnTo>
                    <a:pt x="307327" y="336042"/>
                  </a:lnTo>
                  <a:lnTo>
                    <a:pt x="288505" y="372427"/>
                  </a:lnTo>
                  <a:lnTo>
                    <a:pt x="281749" y="414337"/>
                  </a:lnTo>
                  <a:lnTo>
                    <a:pt x="288505" y="456247"/>
                  </a:lnTo>
                  <a:lnTo>
                    <a:pt x="307327" y="492645"/>
                  </a:lnTo>
                  <a:lnTo>
                    <a:pt x="336029" y="521347"/>
                  </a:lnTo>
                  <a:lnTo>
                    <a:pt x="372427" y="540169"/>
                  </a:lnTo>
                  <a:lnTo>
                    <a:pt x="414337" y="546925"/>
                  </a:lnTo>
                  <a:lnTo>
                    <a:pt x="456247" y="540169"/>
                  </a:lnTo>
                  <a:lnTo>
                    <a:pt x="492633" y="521347"/>
                  </a:lnTo>
                  <a:lnTo>
                    <a:pt x="521335" y="492645"/>
                  </a:lnTo>
                  <a:lnTo>
                    <a:pt x="540156" y="456247"/>
                  </a:lnTo>
                  <a:lnTo>
                    <a:pt x="546925" y="414337"/>
                  </a:lnTo>
                  <a:close/>
                </a:path>
                <a:path w="828675" h="746125">
                  <a:moveTo>
                    <a:pt x="828675" y="165735"/>
                  </a:moveTo>
                  <a:lnTo>
                    <a:pt x="822134" y="133565"/>
                  </a:lnTo>
                  <a:lnTo>
                    <a:pt x="804329" y="107213"/>
                  </a:lnTo>
                  <a:lnTo>
                    <a:pt x="777976" y="89408"/>
                  </a:lnTo>
                  <a:lnTo>
                    <a:pt x="745807" y="82867"/>
                  </a:lnTo>
                  <a:lnTo>
                    <a:pt x="621499" y="82867"/>
                  </a:lnTo>
                  <a:lnTo>
                    <a:pt x="621499" y="414337"/>
                  </a:lnTo>
                  <a:lnTo>
                    <a:pt x="616026" y="461822"/>
                  </a:lnTo>
                  <a:lnTo>
                    <a:pt x="600430" y="505421"/>
                  </a:lnTo>
                  <a:lnTo>
                    <a:pt x="575970" y="543890"/>
                  </a:lnTo>
                  <a:lnTo>
                    <a:pt x="543877" y="575970"/>
                  </a:lnTo>
                  <a:lnTo>
                    <a:pt x="505421" y="600443"/>
                  </a:lnTo>
                  <a:lnTo>
                    <a:pt x="461822" y="616026"/>
                  </a:lnTo>
                  <a:lnTo>
                    <a:pt x="414337" y="621499"/>
                  </a:lnTo>
                  <a:lnTo>
                    <a:pt x="366852" y="616026"/>
                  </a:lnTo>
                  <a:lnTo>
                    <a:pt x="323253" y="600443"/>
                  </a:lnTo>
                  <a:lnTo>
                    <a:pt x="284784" y="575970"/>
                  </a:lnTo>
                  <a:lnTo>
                    <a:pt x="252704" y="543890"/>
                  </a:lnTo>
                  <a:lnTo>
                    <a:pt x="228244" y="505421"/>
                  </a:lnTo>
                  <a:lnTo>
                    <a:pt x="212648" y="461822"/>
                  </a:lnTo>
                  <a:lnTo>
                    <a:pt x="207175" y="414337"/>
                  </a:lnTo>
                  <a:lnTo>
                    <a:pt x="212648" y="366852"/>
                  </a:lnTo>
                  <a:lnTo>
                    <a:pt x="228244" y="323253"/>
                  </a:lnTo>
                  <a:lnTo>
                    <a:pt x="252704" y="284784"/>
                  </a:lnTo>
                  <a:lnTo>
                    <a:pt x="284784" y="252704"/>
                  </a:lnTo>
                  <a:lnTo>
                    <a:pt x="323253" y="228231"/>
                  </a:lnTo>
                  <a:lnTo>
                    <a:pt x="366852" y="212648"/>
                  </a:lnTo>
                  <a:lnTo>
                    <a:pt x="414337" y="207162"/>
                  </a:lnTo>
                  <a:lnTo>
                    <a:pt x="461822" y="212648"/>
                  </a:lnTo>
                  <a:lnTo>
                    <a:pt x="505421" y="228231"/>
                  </a:lnTo>
                  <a:lnTo>
                    <a:pt x="543877" y="252704"/>
                  </a:lnTo>
                  <a:lnTo>
                    <a:pt x="575970" y="284784"/>
                  </a:lnTo>
                  <a:lnTo>
                    <a:pt x="600430" y="323253"/>
                  </a:lnTo>
                  <a:lnTo>
                    <a:pt x="616026" y="366852"/>
                  </a:lnTo>
                  <a:lnTo>
                    <a:pt x="621499" y="414337"/>
                  </a:lnTo>
                  <a:lnTo>
                    <a:pt x="621499" y="82867"/>
                  </a:lnTo>
                  <a:lnTo>
                    <a:pt x="614464" y="82867"/>
                  </a:lnTo>
                  <a:lnTo>
                    <a:pt x="538645" y="0"/>
                  </a:lnTo>
                  <a:lnTo>
                    <a:pt x="290042" y="0"/>
                  </a:lnTo>
                  <a:lnTo>
                    <a:pt x="214210" y="82867"/>
                  </a:lnTo>
                  <a:lnTo>
                    <a:pt x="82867" y="82867"/>
                  </a:lnTo>
                  <a:lnTo>
                    <a:pt x="50685" y="89408"/>
                  </a:lnTo>
                  <a:lnTo>
                    <a:pt x="24345" y="107213"/>
                  </a:lnTo>
                  <a:lnTo>
                    <a:pt x="6540" y="133565"/>
                  </a:lnTo>
                  <a:lnTo>
                    <a:pt x="0" y="165735"/>
                  </a:lnTo>
                  <a:lnTo>
                    <a:pt x="0" y="662940"/>
                  </a:lnTo>
                  <a:lnTo>
                    <a:pt x="6540" y="695121"/>
                  </a:lnTo>
                  <a:lnTo>
                    <a:pt x="24345" y="721461"/>
                  </a:lnTo>
                  <a:lnTo>
                    <a:pt x="50685" y="739267"/>
                  </a:lnTo>
                  <a:lnTo>
                    <a:pt x="82867" y="745794"/>
                  </a:lnTo>
                  <a:lnTo>
                    <a:pt x="745807" y="745794"/>
                  </a:lnTo>
                  <a:lnTo>
                    <a:pt x="777976" y="739267"/>
                  </a:lnTo>
                  <a:lnTo>
                    <a:pt x="804329" y="721461"/>
                  </a:lnTo>
                  <a:lnTo>
                    <a:pt x="822134" y="695121"/>
                  </a:lnTo>
                  <a:lnTo>
                    <a:pt x="828675" y="662940"/>
                  </a:lnTo>
                  <a:lnTo>
                    <a:pt x="828675" y="621499"/>
                  </a:lnTo>
                  <a:lnTo>
                    <a:pt x="828675" y="207162"/>
                  </a:lnTo>
                  <a:lnTo>
                    <a:pt x="828675" y="165735"/>
                  </a:lnTo>
                  <a:close/>
                </a:path>
              </a:pathLst>
            </a:custGeom>
            <a:solidFill>
              <a:srgbClr val="0F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96245" y="3335924"/>
              <a:ext cx="1466850" cy="1466850"/>
            </a:xfrm>
            <a:custGeom>
              <a:avLst/>
              <a:gdLst/>
              <a:ahLst/>
              <a:cxnLst/>
              <a:rect l="l" t="t" r="r" b="b"/>
              <a:pathLst>
                <a:path w="1466850" h="1466850">
                  <a:moveTo>
                    <a:pt x="1466316" y="733158"/>
                  </a:moveTo>
                  <a:lnTo>
                    <a:pt x="1464757" y="781363"/>
                  </a:lnTo>
                  <a:lnTo>
                    <a:pt x="1460142" y="828736"/>
                  </a:lnTo>
                  <a:lnTo>
                    <a:pt x="1452570" y="875180"/>
                  </a:lnTo>
                  <a:lnTo>
                    <a:pt x="1442137" y="920598"/>
                  </a:lnTo>
                  <a:lnTo>
                    <a:pt x="1428938" y="964893"/>
                  </a:lnTo>
                  <a:lnTo>
                    <a:pt x="1413072" y="1007970"/>
                  </a:lnTo>
                  <a:lnTo>
                    <a:pt x="1394633" y="1049730"/>
                  </a:lnTo>
                  <a:lnTo>
                    <a:pt x="1373720" y="1090079"/>
                  </a:lnTo>
                  <a:lnTo>
                    <a:pt x="1350429" y="1128918"/>
                  </a:lnTo>
                  <a:lnTo>
                    <a:pt x="1324856" y="1166152"/>
                  </a:lnTo>
                  <a:lnTo>
                    <a:pt x="1297098" y="1201684"/>
                  </a:lnTo>
                  <a:lnTo>
                    <a:pt x="1267251" y="1235418"/>
                  </a:lnTo>
                  <a:lnTo>
                    <a:pt x="1235413" y="1267256"/>
                  </a:lnTo>
                  <a:lnTo>
                    <a:pt x="1201679" y="1297102"/>
                  </a:lnTo>
                  <a:lnTo>
                    <a:pt x="1166147" y="1324860"/>
                  </a:lnTo>
                  <a:lnTo>
                    <a:pt x="1128913" y="1350432"/>
                  </a:lnTo>
                  <a:lnTo>
                    <a:pt x="1090073" y="1373723"/>
                  </a:lnTo>
                  <a:lnTo>
                    <a:pt x="1049725" y="1394636"/>
                  </a:lnTo>
                  <a:lnTo>
                    <a:pt x="1007964" y="1413073"/>
                  </a:lnTo>
                  <a:lnTo>
                    <a:pt x="964888" y="1428939"/>
                  </a:lnTo>
                  <a:lnTo>
                    <a:pt x="920594" y="1442137"/>
                  </a:lnTo>
                  <a:lnTo>
                    <a:pt x="875176" y="1452571"/>
                  </a:lnTo>
                  <a:lnTo>
                    <a:pt x="828734" y="1460143"/>
                  </a:lnTo>
                  <a:lnTo>
                    <a:pt x="781362" y="1464757"/>
                  </a:lnTo>
                  <a:lnTo>
                    <a:pt x="733158" y="1466316"/>
                  </a:lnTo>
                  <a:lnTo>
                    <a:pt x="684952" y="1464757"/>
                  </a:lnTo>
                  <a:lnTo>
                    <a:pt x="637579" y="1460143"/>
                  </a:lnTo>
                  <a:lnTo>
                    <a:pt x="591136" y="1452571"/>
                  </a:lnTo>
                  <a:lnTo>
                    <a:pt x="545718" y="1442137"/>
                  </a:lnTo>
                  <a:lnTo>
                    <a:pt x="501422" y="1428939"/>
                  </a:lnTo>
                  <a:lnTo>
                    <a:pt x="458346" y="1413073"/>
                  </a:lnTo>
                  <a:lnTo>
                    <a:pt x="416585" y="1394636"/>
                  </a:lnTo>
                  <a:lnTo>
                    <a:pt x="376237" y="1373723"/>
                  </a:lnTo>
                  <a:lnTo>
                    <a:pt x="337397" y="1350432"/>
                  </a:lnTo>
                  <a:lnTo>
                    <a:pt x="300163" y="1324860"/>
                  </a:lnTo>
                  <a:lnTo>
                    <a:pt x="264631" y="1297102"/>
                  </a:lnTo>
                  <a:lnTo>
                    <a:pt x="230898" y="1267256"/>
                  </a:lnTo>
                  <a:lnTo>
                    <a:pt x="199060" y="1235418"/>
                  </a:lnTo>
                  <a:lnTo>
                    <a:pt x="169214" y="1201684"/>
                  </a:lnTo>
                  <a:lnTo>
                    <a:pt x="141456" y="1166152"/>
                  </a:lnTo>
                  <a:lnTo>
                    <a:pt x="115883" y="1128918"/>
                  </a:lnTo>
                  <a:lnTo>
                    <a:pt x="92593" y="1090079"/>
                  </a:lnTo>
                  <a:lnTo>
                    <a:pt x="71680" y="1049730"/>
                  </a:lnTo>
                  <a:lnTo>
                    <a:pt x="53242" y="1007970"/>
                  </a:lnTo>
                  <a:lnTo>
                    <a:pt x="37376" y="964893"/>
                  </a:lnTo>
                  <a:lnTo>
                    <a:pt x="24178" y="920598"/>
                  </a:lnTo>
                  <a:lnTo>
                    <a:pt x="13745" y="875180"/>
                  </a:lnTo>
                  <a:lnTo>
                    <a:pt x="6173" y="828736"/>
                  </a:lnTo>
                  <a:lnTo>
                    <a:pt x="1559" y="781363"/>
                  </a:lnTo>
                  <a:lnTo>
                    <a:pt x="0" y="733158"/>
                  </a:lnTo>
                  <a:lnTo>
                    <a:pt x="1559" y="684952"/>
                  </a:lnTo>
                  <a:lnTo>
                    <a:pt x="6173" y="637579"/>
                  </a:lnTo>
                  <a:lnTo>
                    <a:pt x="13745" y="591136"/>
                  </a:lnTo>
                  <a:lnTo>
                    <a:pt x="24178" y="545718"/>
                  </a:lnTo>
                  <a:lnTo>
                    <a:pt x="37376" y="501422"/>
                  </a:lnTo>
                  <a:lnTo>
                    <a:pt x="53242" y="458346"/>
                  </a:lnTo>
                  <a:lnTo>
                    <a:pt x="71680" y="416585"/>
                  </a:lnTo>
                  <a:lnTo>
                    <a:pt x="92593" y="376237"/>
                  </a:lnTo>
                  <a:lnTo>
                    <a:pt x="115883" y="337397"/>
                  </a:lnTo>
                  <a:lnTo>
                    <a:pt x="141456" y="300163"/>
                  </a:lnTo>
                  <a:lnTo>
                    <a:pt x="169214" y="264631"/>
                  </a:lnTo>
                  <a:lnTo>
                    <a:pt x="199060" y="230898"/>
                  </a:lnTo>
                  <a:lnTo>
                    <a:pt x="230898" y="199060"/>
                  </a:lnTo>
                  <a:lnTo>
                    <a:pt x="264631" y="169214"/>
                  </a:lnTo>
                  <a:lnTo>
                    <a:pt x="300163" y="141456"/>
                  </a:lnTo>
                  <a:lnTo>
                    <a:pt x="337397" y="115883"/>
                  </a:lnTo>
                  <a:lnTo>
                    <a:pt x="376237" y="92593"/>
                  </a:lnTo>
                  <a:lnTo>
                    <a:pt x="416585" y="71680"/>
                  </a:lnTo>
                  <a:lnTo>
                    <a:pt x="458346" y="53242"/>
                  </a:lnTo>
                  <a:lnTo>
                    <a:pt x="501422" y="37376"/>
                  </a:lnTo>
                  <a:lnTo>
                    <a:pt x="545718" y="24178"/>
                  </a:lnTo>
                  <a:lnTo>
                    <a:pt x="591136" y="13745"/>
                  </a:lnTo>
                  <a:lnTo>
                    <a:pt x="637579" y="6173"/>
                  </a:lnTo>
                  <a:lnTo>
                    <a:pt x="684952" y="1559"/>
                  </a:lnTo>
                  <a:lnTo>
                    <a:pt x="733158" y="0"/>
                  </a:lnTo>
                  <a:lnTo>
                    <a:pt x="781362" y="1559"/>
                  </a:lnTo>
                  <a:lnTo>
                    <a:pt x="828734" y="6173"/>
                  </a:lnTo>
                  <a:lnTo>
                    <a:pt x="875176" y="13745"/>
                  </a:lnTo>
                  <a:lnTo>
                    <a:pt x="920594" y="24178"/>
                  </a:lnTo>
                  <a:lnTo>
                    <a:pt x="964888" y="37376"/>
                  </a:lnTo>
                  <a:lnTo>
                    <a:pt x="1007964" y="53242"/>
                  </a:lnTo>
                  <a:lnTo>
                    <a:pt x="1049725" y="71680"/>
                  </a:lnTo>
                  <a:lnTo>
                    <a:pt x="1090073" y="92593"/>
                  </a:lnTo>
                  <a:lnTo>
                    <a:pt x="1128913" y="115883"/>
                  </a:lnTo>
                  <a:lnTo>
                    <a:pt x="1166147" y="141456"/>
                  </a:lnTo>
                  <a:lnTo>
                    <a:pt x="1201679" y="169214"/>
                  </a:lnTo>
                  <a:lnTo>
                    <a:pt x="1235413" y="199060"/>
                  </a:lnTo>
                  <a:lnTo>
                    <a:pt x="1267251" y="230898"/>
                  </a:lnTo>
                  <a:lnTo>
                    <a:pt x="1297098" y="264631"/>
                  </a:lnTo>
                  <a:lnTo>
                    <a:pt x="1324856" y="300163"/>
                  </a:lnTo>
                  <a:lnTo>
                    <a:pt x="1350429" y="337397"/>
                  </a:lnTo>
                  <a:lnTo>
                    <a:pt x="1373720" y="376237"/>
                  </a:lnTo>
                  <a:lnTo>
                    <a:pt x="1394633" y="416585"/>
                  </a:lnTo>
                  <a:lnTo>
                    <a:pt x="1413072" y="458346"/>
                  </a:lnTo>
                  <a:lnTo>
                    <a:pt x="1428938" y="501422"/>
                  </a:lnTo>
                  <a:lnTo>
                    <a:pt x="1442137" y="545718"/>
                  </a:lnTo>
                  <a:lnTo>
                    <a:pt x="1452570" y="591136"/>
                  </a:lnTo>
                  <a:lnTo>
                    <a:pt x="1460142" y="637579"/>
                  </a:lnTo>
                  <a:lnTo>
                    <a:pt x="1464757" y="684952"/>
                  </a:lnTo>
                  <a:lnTo>
                    <a:pt x="1466316" y="733158"/>
                  </a:lnTo>
                  <a:close/>
                </a:path>
              </a:pathLst>
            </a:custGeom>
            <a:ln w="137160">
              <a:solidFill>
                <a:srgbClr val="E4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79552" y="3519236"/>
              <a:ext cx="1099820" cy="1099820"/>
            </a:xfrm>
            <a:custGeom>
              <a:avLst/>
              <a:gdLst/>
              <a:ahLst/>
              <a:cxnLst/>
              <a:rect l="l" t="t" r="r" b="b"/>
              <a:pathLst>
                <a:path w="1099820" h="1099820">
                  <a:moveTo>
                    <a:pt x="0" y="1099693"/>
                  </a:moveTo>
                  <a:lnTo>
                    <a:pt x="1099693" y="0"/>
                  </a:lnTo>
                </a:path>
              </a:pathLst>
            </a:custGeom>
            <a:ln w="137160">
              <a:solidFill>
                <a:srgbClr val="E4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603957" y="5681491"/>
              <a:ext cx="1050925" cy="742950"/>
            </a:xfrm>
            <a:custGeom>
              <a:avLst/>
              <a:gdLst/>
              <a:ahLst/>
              <a:cxnLst/>
              <a:rect l="l" t="t" r="r" b="b"/>
              <a:pathLst>
                <a:path w="1050925" h="742950">
                  <a:moveTo>
                    <a:pt x="525622" y="269895"/>
                  </a:moveTo>
                  <a:lnTo>
                    <a:pt x="480290" y="272056"/>
                  </a:lnTo>
                  <a:lnTo>
                    <a:pt x="435287" y="278538"/>
                  </a:lnTo>
                  <a:lnTo>
                    <a:pt x="390953" y="289341"/>
                  </a:lnTo>
                  <a:lnTo>
                    <a:pt x="347622" y="304466"/>
                  </a:lnTo>
                  <a:lnTo>
                    <a:pt x="305632" y="323912"/>
                  </a:lnTo>
                  <a:lnTo>
                    <a:pt x="265319" y="347680"/>
                  </a:lnTo>
                  <a:lnTo>
                    <a:pt x="227020" y="375769"/>
                  </a:lnTo>
                  <a:lnTo>
                    <a:pt x="191071" y="408179"/>
                  </a:lnTo>
                  <a:lnTo>
                    <a:pt x="286600" y="503708"/>
                  </a:lnTo>
                  <a:lnTo>
                    <a:pt x="321177" y="473495"/>
                  </a:lnTo>
                  <a:lnTo>
                    <a:pt x="358605" y="448775"/>
                  </a:lnTo>
                  <a:lnTo>
                    <a:pt x="398316" y="429549"/>
                  </a:lnTo>
                  <a:lnTo>
                    <a:pt x="439739" y="415816"/>
                  </a:lnTo>
                  <a:lnTo>
                    <a:pt x="482302" y="407576"/>
                  </a:lnTo>
                  <a:lnTo>
                    <a:pt x="525437" y="404829"/>
                  </a:lnTo>
                  <a:lnTo>
                    <a:pt x="856096" y="404829"/>
                  </a:lnTo>
                  <a:lnTo>
                    <a:pt x="823940" y="375769"/>
                  </a:lnTo>
                  <a:lnTo>
                    <a:pt x="785717" y="347680"/>
                  </a:lnTo>
                  <a:lnTo>
                    <a:pt x="745468" y="323912"/>
                  </a:lnTo>
                  <a:lnTo>
                    <a:pt x="703530" y="304466"/>
                  </a:lnTo>
                  <a:lnTo>
                    <a:pt x="660240" y="289341"/>
                  </a:lnTo>
                  <a:lnTo>
                    <a:pt x="615934" y="278538"/>
                  </a:lnTo>
                  <a:lnTo>
                    <a:pt x="570949" y="272056"/>
                  </a:lnTo>
                  <a:lnTo>
                    <a:pt x="525622" y="269895"/>
                  </a:lnTo>
                  <a:close/>
                </a:path>
                <a:path w="1050925" h="742950">
                  <a:moveTo>
                    <a:pt x="856096" y="404829"/>
                  </a:moveTo>
                  <a:lnTo>
                    <a:pt x="525437" y="404829"/>
                  </a:lnTo>
                  <a:lnTo>
                    <a:pt x="568571" y="407576"/>
                  </a:lnTo>
                  <a:lnTo>
                    <a:pt x="611134" y="415816"/>
                  </a:lnTo>
                  <a:lnTo>
                    <a:pt x="652557" y="429549"/>
                  </a:lnTo>
                  <a:lnTo>
                    <a:pt x="692268" y="448775"/>
                  </a:lnTo>
                  <a:lnTo>
                    <a:pt x="729697" y="473495"/>
                  </a:lnTo>
                  <a:lnTo>
                    <a:pt x="764273" y="503708"/>
                  </a:lnTo>
                  <a:lnTo>
                    <a:pt x="859802" y="408179"/>
                  </a:lnTo>
                  <a:lnTo>
                    <a:pt x="856096" y="404829"/>
                  </a:lnTo>
                  <a:close/>
                </a:path>
                <a:path w="1050925" h="742950">
                  <a:moveTo>
                    <a:pt x="548440" y="0"/>
                  </a:moveTo>
                  <a:lnTo>
                    <a:pt x="502804" y="0"/>
                  </a:lnTo>
                  <a:lnTo>
                    <a:pt x="457236" y="2783"/>
                  </a:lnTo>
                  <a:lnTo>
                    <a:pt x="411873" y="8350"/>
                  </a:lnTo>
                  <a:lnTo>
                    <a:pt x="366853" y="16700"/>
                  </a:lnTo>
                  <a:lnTo>
                    <a:pt x="322316" y="27834"/>
                  </a:lnTo>
                  <a:lnTo>
                    <a:pt x="278400" y="41751"/>
                  </a:lnTo>
                  <a:lnTo>
                    <a:pt x="235243" y="58452"/>
                  </a:lnTo>
                  <a:lnTo>
                    <a:pt x="192984" y="77936"/>
                  </a:lnTo>
                  <a:lnTo>
                    <a:pt x="151760" y="100203"/>
                  </a:lnTo>
                  <a:lnTo>
                    <a:pt x="111712" y="125254"/>
                  </a:lnTo>
                  <a:lnTo>
                    <a:pt x="72977" y="153088"/>
                  </a:lnTo>
                  <a:lnTo>
                    <a:pt x="35693" y="183706"/>
                  </a:lnTo>
                  <a:lnTo>
                    <a:pt x="0" y="217107"/>
                  </a:lnTo>
                  <a:lnTo>
                    <a:pt x="95542" y="312649"/>
                  </a:lnTo>
                  <a:lnTo>
                    <a:pt x="130428" y="280350"/>
                  </a:lnTo>
                  <a:lnTo>
                    <a:pt x="167132" y="251280"/>
                  </a:lnTo>
                  <a:lnTo>
                    <a:pt x="205461" y="225441"/>
                  </a:lnTo>
                  <a:lnTo>
                    <a:pt x="245225" y="202831"/>
                  </a:lnTo>
                  <a:lnTo>
                    <a:pt x="286231" y="183452"/>
                  </a:lnTo>
                  <a:lnTo>
                    <a:pt x="328290" y="167302"/>
                  </a:lnTo>
                  <a:lnTo>
                    <a:pt x="371209" y="154382"/>
                  </a:lnTo>
                  <a:lnTo>
                    <a:pt x="414798" y="144692"/>
                  </a:lnTo>
                  <a:lnTo>
                    <a:pt x="458865" y="138232"/>
                  </a:lnTo>
                  <a:lnTo>
                    <a:pt x="503218" y="135002"/>
                  </a:lnTo>
                  <a:lnTo>
                    <a:pt x="952868" y="135002"/>
                  </a:lnTo>
                  <a:lnTo>
                    <a:pt x="939318" y="125254"/>
                  </a:lnTo>
                  <a:lnTo>
                    <a:pt x="899312" y="100203"/>
                  </a:lnTo>
                  <a:lnTo>
                    <a:pt x="858127" y="77936"/>
                  </a:lnTo>
                  <a:lnTo>
                    <a:pt x="815901" y="58452"/>
                  </a:lnTo>
                  <a:lnTo>
                    <a:pt x="772773" y="41751"/>
                  </a:lnTo>
                  <a:lnTo>
                    <a:pt x="728880" y="27834"/>
                  </a:lnTo>
                  <a:lnTo>
                    <a:pt x="684362" y="16700"/>
                  </a:lnTo>
                  <a:lnTo>
                    <a:pt x="639357" y="8350"/>
                  </a:lnTo>
                  <a:lnTo>
                    <a:pt x="594003" y="2783"/>
                  </a:lnTo>
                  <a:lnTo>
                    <a:pt x="548440" y="0"/>
                  </a:lnTo>
                  <a:close/>
                </a:path>
                <a:path w="1050925" h="742950">
                  <a:moveTo>
                    <a:pt x="952868" y="135002"/>
                  </a:moveTo>
                  <a:lnTo>
                    <a:pt x="547668" y="135002"/>
                  </a:lnTo>
                  <a:lnTo>
                    <a:pt x="592021" y="138232"/>
                  </a:lnTo>
                  <a:lnTo>
                    <a:pt x="636088" y="144692"/>
                  </a:lnTo>
                  <a:lnTo>
                    <a:pt x="679677" y="154382"/>
                  </a:lnTo>
                  <a:lnTo>
                    <a:pt x="722596" y="167302"/>
                  </a:lnTo>
                  <a:lnTo>
                    <a:pt x="764655" y="183452"/>
                  </a:lnTo>
                  <a:lnTo>
                    <a:pt x="805661" y="202831"/>
                  </a:lnTo>
                  <a:lnTo>
                    <a:pt x="845425" y="225441"/>
                  </a:lnTo>
                  <a:lnTo>
                    <a:pt x="883754" y="251280"/>
                  </a:lnTo>
                  <a:lnTo>
                    <a:pt x="920458" y="280350"/>
                  </a:lnTo>
                  <a:lnTo>
                    <a:pt x="955344" y="312649"/>
                  </a:lnTo>
                  <a:lnTo>
                    <a:pt x="1050874" y="217107"/>
                  </a:lnTo>
                  <a:lnTo>
                    <a:pt x="1015237" y="183706"/>
                  </a:lnTo>
                  <a:lnTo>
                    <a:pt x="978006" y="153088"/>
                  </a:lnTo>
                  <a:lnTo>
                    <a:pt x="952868" y="135002"/>
                  </a:lnTo>
                  <a:close/>
                </a:path>
                <a:path w="1050925" h="742950">
                  <a:moveTo>
                    <a:pt x="547817" y="540990"/>
                  </a:moveTo>
                  <a:lnTo>
                    <a:pt x="503414" y="540990"/>
                  </a:lnTo>
                  <a:lnTo>
                    <a:pt x="459847" y="550700"/>
                  </a:lnTo>
                  <a:lnTo>
                    <a:pt x="418847" y="570120"/>
                  </a:lnTo>
                  <a:lnTo>
                    <a:pt x="382143" y="599250"/>
                  </a:lnTo>
                  <a:lnTo>
                    <a:pt x="525437" y="742544"/>
                  </a:lnTo>
                  <a:lnTo>
                    <a:pt x="668743" y="599250"/>
                  </a:lnTo>
                  <a:lnTo>
                    <a:pt x="632212" y="570120"/>
                  </a:lnTo>
                  <a:lnTo>
                    <a:pt x="591326" y="550700"/>
                  </a:lnTo>
                  <a:lnTo>
                    <a:pt x="547817" y="540990"/>
                  </a:lnTo>
                  <a:close/>
                </a:path>
              </a:pathLst>
            </a:custGeom>
            <a:solidFill>
              <a:srgbClr val="0F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396245" y="5319433"/>
              <a:ext cx="1466850" cy="1466850"/>
            </a:xfrm>
            <a:custGeom>
              <a:avLst/>
              <a:gdLst/>
              <a:ahLst/>
              <a:cxnLst/>
              <a:rect l="l" t="t" r="r" b="b"/>
              <a:pathLst>
                <a:path w="1466850" h="1466850">
                  <a:moveTo>
                    <a:pt x="1466316" y="733158"/>
                  </a:moveTo>
                  <a:lnTo>
                    <a:pt x="1464757" y="781363"/>
                  </a:lnTo>
                  <a:lnTo>
                    <a:pt x="1460142" y="828736"/>
                  </a:lnTo>
                  <a:lnTo>
                    <a:pt x="1452570" y="875180"/>
                  </a:lnTo>
                  <a:lnTo>
                    <a:pt x="1442137" y="920598"/>
                  </a:lnTo>
                  <a:lnTo>
                    <a:pt x="1428938" y="964893"/>
                  </a:lnTo>
                  <a:lnTo>
                    <a:pt x="1413072" y="1007970"/>
                  </a:lnTo>
                  <a:lnTo>
                    <a:pt x="1394633" y="1049730"/>
                  </a:lnTo>
                  <a:lnTo>
                    <a:pt x="1373720" y="1090079"/>
                  </a:lnTo>
                  <a:lnTo>
                    <a:pt x="1350429" y="1128918"/>
                  </a:lnTo>
                  <a:lnTo>
                    <a:pt x="1324856" y="1166152"/>
                  </a:lnTo>
                  <a:lnTo>
                    <a:pt x="1297098" y="1201684"/>
                  </a:lnTo>
                  <a:lnTo>
                    <a:pt x="1267251" y="1235418"/>
                  </a:lnTo>
                  <a:lnTo>
                    <a:pt x="1235413" y="1267256"/>
                  </a:lnTo>
                  <a:lnTo>
                    <a:pt x="1201679" y="1297102"/>
                  </a:lnTo>
                  <a:lnTo>
                    <a:pt x="1166147" y="1324860"/>
                  </a:lnTo>
                  <a:lnTo>
                    <a:pt x="1128913" y="1350432"/>
                  </a:lnTo>
                  <a:lnTo>
                    <a:pt x="1090073" y="1373723"/>
                  </a:lnTo>
                  <a:lnTo>
                    <a:pt x="1049725" y="1394636"/>
                  </a:lnTo>
                  <a:lnTo>
                    <a:pt x="1007964" y="1413073"/>
                  </a:lnTo>
                  <a:lnTo>
                    <a:pt x="964888" y="1428939"/>
                  </a:lnTo>
                  <a:lnTo>
                    <a:pt x="920594" y="1442137"/>
                  </a:lnTo>
                  <a:lnTo>
                    <a:pt x="875176" y="1452571"/>
                  </a:lnTo>
                  <a:lnTo>
                    <a:pt x="828734" y="1460143"/>
                  </a:lnTo>
                  <a:lnTo>
                    <a:pt x="781362" y="1464757"/>
                  </a:lnTo>
                  <a:lnTo>
                    <a:pt x="733158" y="1466316"/>
                  </a:lnTo>
                  <a:lnTo>
                    <a:pt x="684952" y="1464757"/>
                  </a:lnTo>
                  <a:lnTo>
                    <a:pt x="637579" y="1460143"/>
                  </a:lnTo>
                  <a:lnTo>
                    <a:pt x="591136" y="1452571"/>
                  </a:lnTo>
                  <a:lnTo>
                    <a:pt x="545718" y="1442137"/>
                  </a:lnTo>
                  <a:lnTo>
                    <a:pt x="501422" y="1428939"/>
                  </a:lnTo>
                  <a:lnTo>
                    <a:pt x="458346" y="1413073"/>
                  </a:lnTo>
                  <a:lnTo>
                    <a:pt x="416585" y="1394636"/>
                  </a:lnTo>
                  <a:lnTo>
                    <a:pt x="376237" y="1373723"/>
                  </a:lnTo>
                  <a:lnTo>
                    <a:pt x="337397" y="1350432"/>
                  </a:lnTo>
                  <a:lnTo>
                    <a:pt x="300163" y="1324860"/>
                  </a:lnTo>
                  <a:lnTo>
                    <a:pt x="264631" y="1297102"/>
                  </a:lnTo>
                  <a:lnTo>
                    <a:pt x="230898" y="1267256"/>
                  </a:lnTo>
                  <a:lnTo>
                    <a:pt x="199060" y="1235418"/>
                  </a:lnTo>
                  <a:lnTo>
                    <a:pt x="169214" y="1201684"/>
                  </a:lnTo>
                  <a:lnTo>
                    <a:pt x="141456" y="1166152"/>
                  </a:lnTo>
                  <a:lnTo>
                    <a:pt x="115883" y="1128918"/>
                  </a:lnTo>
                  <a:lnTo>
                    <a:pt x="92593" y="1090079"/>
                  </a:lnTo>
                  <a:lnTo>
                    <a:pt x="71680" y="1049730"/>
                  </a:lnTo>
                  <a:lnTo>
                    <a:pt x="53242" y="1007970"/>
                  </a:lnTo>
                  <a:lnTo>
                    <a:pt x="37376" y="964893"/>
                  </a:lnTo>
                  <a:lnTo>
                    <a:pt x="24178" y="920598"/>
                  </a:lnTo>
                  <a:lnTo>
                    <a:pt x="13745" y="875180"/>
                  </a:lnTo>
                  <a:lnTo>
                    <a:pt x="6173" y="828736"/>
                  </a:lnTo>
                  <a:lnTo>
                    <a:pt x="1559" y="781363"/>
                  </a:lnTo>
                  <a:lnTo>
                    <a:pt x="0" y="733158"/>
                  </a:lnTo>
                  <a:lnTo>
                    <a:pt x="1559" y="684952"/>
                  </a:lnTo>
                  <a:lnTo>
                    <a:pt x="6173" y="637579"/>
                  </a:lnTo>
                  <a:lnTo>
                    <a:pt x="13745" y="591136"/>
                  </a:lnTo>
                  <a:lnTo>
                    <a:pt x="24178" y="545718"/>
                  </a:lnTo>
                  <a:lnTo>
                    <a:pt x="37376" y="501422"/>
                  </a:lnTo>
                  <a:lnTo>
                    <a:pt x="53242" y="458346"/>
                  </a:lnTo>
                  <a:lnTo>
                    <a:pt x="71680" y="416585"/>
                  </a:lnTo>
                  <a:lnTo>
                    <a:pt x="92593" y="376237"/>
                  </a:lnTo>
                  <a:lnTo>
                    <a:pt x="115883" y="337397"/>
                  </a:lnTo>
                  <a:lnTo>
                    <a:pt x="141456" y="300163"/>
                  </a:lnTo>
                  <a:lnTo>
                    <a:pt x="169214" y="264631"/>
                  </a:lnTo>
                  <a:lnTo>
                    <a:pt x="199060" y="230898"/>
                  </a:lnTo>
                  <a:lnTo>
                    <a:pt x="230898" y="199060"/>
                  </a:lnTo>
                  <a:lnTo>
                    <a:pt x="264631" y="169214"/>
                  </a:lnTo>
                  <a:lnTo>
                    <a:pt x="300163" y="141456"/>
                  </a:lnTo>
                  <a:lnTo>
                    <a:pt x="337397" y="115883"/>
                  </a:lnTo>
                  <a:lnTo>
                    <a:pt x="376237" y="92593"/>
                  </a:lnTo>
                  <a:lnTo>
                    <a:pt x="416585" y="71680"/>
                  </a:lnTo>
                  <a:lnTo>
                    <a:pt x="458346" y="53242"/>
                  </a:lnTo>
                  <a:lnTo>
                    <a:pt x="501422" y="37376"/>
                  </a:lnTo>
                  <a:lnTo>
                    <a:pt x="545718" y="24178"/>
                  </a:lnTo>
                  <a:lnTo>
                    <a:pt x="591136" y="13745"/>
                  </a:lnTo>
                  <a:lnTo>
                    <a:pt x="637579" y="6173"/>
                  </a:lnTo>
                  <a:lnTo>
                    <a:pt x="684952" y="1559"/>
                  </a:lnTo>
                  <a:lnTo>
                    <a:pt x="733158" y="0"/>
                  </a:lnTo>
                  <a:lnTo>
                    <a:pt x="781362" y="1559"/>
                  </a:lnTo>
                  <a:lnTo>
                    <a:pt x="828734" y="6173"/>
                  </a:lnTo>
                  <a:lnTo>
                    <a:pt x="875176" y="13745"/>
                  </a:lnTo>
                  <a:lnTo>
                    <a:pt x="920594" y="24178"/>
                  </a:lnTo>
                  <a:lnTo>
                    <a:pt x="964888" y="37376"/>
                  </a:lnTo>
                  <a:lnTo>
                    <a:pt x="1007964" y="53242"/>
                  </a:lnTo>
                  <a:lnTo>
                    <a:pt x="1049725" y="71680"/>
                  </a:lnTo>
                  <a:lnTo>
                    <a:pt x="1090073" y="92593"/>
                  </a:lnTo>
                  <a:lnTo>
                    <a:pt x="1128913" y="115883"/>
                  </a:lnTo>
                  <a:lnTo>
                    <a:pt x="1166147" y="141456"/>
                  </a:lnTo>
                  <a:lnTo>
                    <a:pt x="1201679" y="169214"/>
                  </a:lnTo>
                  <a:lnTo>
                    <a:pt x="1235413" y="199060"/>
                  </a:lnTo>
                  <a:lnTo>
                    <a:pt x="1267251" y="230898"/>
                  </a:lnTo>
                  <a:lnTo>
                    <a:pt x="1297098" y="264631"/>
                  </a:lnTo>
                  <a:lnTo>
                    <a:pt x="1324856" y="300163"/>
                  </a:lnTo>
                  <a:lnTo>
                    <a:pt x="1350429" y="337397"/>
                  </a:lnTo>
                  <a:lnTo>
                    <a:pt x="1373720" y="376237"/>
                  </a:lnTo>
                  <a:lnTo>
                    <a:pt x="1394633" y="416585"/>
                  </a:lnTo>
                  <a:lnTo>
                    <a:pt x="1413072" y="458346"/>
                  </a:lnTo>
                  <a:lnTo>
                    <a:pt x="1428938" y="501422"/>
                  </a:lnTo>
                  <a:lnTo>
                    <a:pt x="1442137" y="545718"/>
                  </a:lnTo>
                  <a:lnTo>
                    <a:pt x="1452570" y="591136"/>
                  </a:lnTo>
                  <a:lnTo>
                    <a:pt x="1460142" y="637579"/>
                  </a:lnTo>
                  <a:lnTo>
                    <a:pt x="1464757" y="684952"/>
                  </a:lnTo>
                  <a:lnTo>
                    <a:pt x="1466316" y="733158"/>
                  </a:lnTo>
                  <a:close/>
                </a:path>
              </a:pathLst>
            </a:custGeom>
            <a:ln w="137160">
              <a:solidFill>
                <a:srgbClr val="E4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79552" y="5502745"/>
              <a:ext cx="1099820" cy="1099820"/>
            </a:xfrm>
            <a:custGeom>
              <a:avLst/>
              <a:gdLst/>
              <a:ahLst/>
              <a:cxnLst/>
              <a:rect l="l" t="t" r="r" b="b"/>
              <a:pathLst>
                <a:path w="1099820" h="1099820">
                  <a:moveTo>
                    <a:pt x="0" y="1099693"/>
                  </a:moveTo>
                  <a:lnTo>
                    <a:pt x="1099693" y="0"/>
                  </a:lnTo>
                </a:path>
              </a:pathLst>
            </a:custGeom>
            <a:ln w="137160">
              <a:solidFill>
                <a:srgbClr val="E4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26999" y="3594836"/>
              <a:ext cx="5343525" cy="0"/>
            </a:xfrm>
            <a:custGeom>
              <a:avLst/>
              <a:gdLst/>
              <a:ahLst/>
              <a:cxnLst/>
              <a:rect l="l" t="t" r="r" b="b"/>
              <a:pathLst>
                <a:path w="5343525">
                  <a:moveTo>
                    <a:pt x="0" y="0"/>
                  </a:moveTo>
                  <a:lnTo>
                    <a:pt x="5343118" y="0"/>
                  </a:lnTo>
                </a:path>
              </a:pathLst>
            </a:custGeom>
            <a:ln w="63500">
              <a:solidFill>
                <a:srgbClr val="E4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626999" y="5806943"/>
              <a:ext cx="4726940" cy="0"/>
            </a:xfrm>
            <a:custGeom>
              <a:avLst/>
              <a:gdLst/>
              <a:ahLst/>
              <a:cxnLst/>
              <a:rect l="l" t="t" r="r" b="b"/>
              <a:pathLst>
                <a:path w="4726940">
                  <a:moveTo>
                    <a:pt x="0" y="0"/>
                  </a:moveTo>
                  <a:lnTo>
                    <a:pt x="4726940" y="0"/>
                  </a:lnTo>
                </a:path>
              </a:pathLst>
            </a:custGeom>
            <a:ln w="63500">
              <a:solidFill>
                <a:srgbClr val="E4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540004" y="746976"/>
            <a:ext cx="9611995" cy="6390005"/>
          </a:xfrm>
          <a:prstGeom prst="rect">
            <a:avLst/>
          </a:prstGeom>
        </p:spPr>
        <p:txBody>
          <a:bodyPr vert="horz" wrap="square" lIns="0" tIns="410209" rIns="0" bIns="0" rtlCol="0">
            <a:spAutoFit/>
          </a:bodyPr>
          <a:lstStyle/>
          <a:p>
            <a:pPr marL="488315" marR="6346825">
              <a:lnSpc>
                <a:spcPts val="6200"/>
              </a:lnSpc>
              <a:spcBef>
                <a:spcPts val="3229"/>
              </a:spcBef>
            </a:pPr>
            <a:r>
              <a:rPr sz="5500" b="1" spc="-10" dirty="0">
                <a:latin typeface="Arial"/>
                <a:cs typeface="Arial"/>
              </a:rPr>
              <a:t>Drone </a:t>
            </a:r>
            <a:r>
              <a:rPr sz="5500" b="1" spc="-40" dirty="0">
                <a:latin typeface="Arial"/>
                <a:cs typeface="Arial"/>
              </a:rPr>
              <a:t>Warning</a:t>
            </a:r>
            <a:endParaRPr sz="5500" dirty="0">
              <a:latin typeface="Arial"/>
              <a:cs typeface="Arial"/>
            </a:endParaRPr>
          </a:p>
          <a:p>
            <a:pPr marL="3086735">
              <a:lnSpc>
                <a:spcPct val="100000"/>
              </a:lnSpc>
              <a:spcBef>
                <a:spcPts val="2190"/>
              </a:spcBef>
            </a:pPr>
            <a:r>
              <a:rPr sz="3500" b="1" dirty="0">
                <a:latin typeface="Arial"/>
                <a:cs typeface="Arial"/>
              </a:rPr>
              <a:t>Avoid</a:t>
            </a:r>
            <a:r>
              <a:rPr sz="3500" b="1" spc="-114" dirty="0">
                <a:latin typeface="Arial"/>
                <a:cs typeface="Arial"/>
              </a:rPr>
              <a:t> </a:t>
            </a:r>
            <a:r>
              <a:rPr sz="3500" b="1" dirty="0">
                <a:latin typeface="Arial"/>
                <a:cs typeface="Arial"/>
              </a:rPr>
              <a:t>Drone</a:t>
            </a:r>
            <a:r>
              <a:rPr sz="3500" b="1" spc="-110" dirty="0">
                <a:latin typeface="Arial"/>
                <a:cs typeface="Arial"/>
              </a:rPr>
              <a:t> </a:t>
            </a:r>
            <a:r>
              <a:rPr sz="3500" b="1" spc="-10" dirty="0">
                <a:latin typeface="Arial"/>
                <a:cs typeface="Arial"/>
              </a:rPr>
              <a:t>Observation</a:t>
            </a:r>
            <a:endParaRPr sz="3500" dirty="0">
              <a:latin typeface="Arial"/>
              <a:cs typeface="Arial"/>
            </a:endParaRPr>
          </a:p>
          <a:p>
            <a:pPr marL="3086735" marR="884555">
              <a:lnSpc>
                <a:spcPct val="100000"/>
              </a:lnSpc>
              <a:spcBef>
                <a:spcPts val="1320"/>
              </a:spcBef>
            </a:pPr>
            <a:r>
              <a:rPr sz="3000" dirty="0">
                <a:latin typeface="Arial"/>
                <a:cs typeface="Arial"/>
              </a:rPr>
              <a:t>Close</a:t>
            </a:r>
            <a:r>
              <a:rPr sz="3000" spc="-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curtains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and</a:t>
            </a:r>
            <a:r>
              <a:rPr sz="3000" spc="-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lower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shutters </a:t>
            </a:r>
            <a:r>
              <a:rPr sz="3000" dirty="0">
                <a:latin typeface="Arial"/>
                <a:cs typeface="Arial"/>
              </a:rPr>
              <a:t>Cover </a:t>
            </a:r>
            <a:r>
              <a:rPr sz="3000" spc="-10" dirty="0">
                <a:latin typeface="Arial"/>
                <a:cs typeface="Arial"/>
              </a:rPr>
              <a:t>documents</a:t>
            </a:r>
            <a:endParaRPr sz="3000" dirty="0">
              <a:latin typeface="Arial"/>
              <a:cs typeface="Arial"/>
            </a:endParaRPr>
          </a:p>
          <a:p>
            <a:pPr marL="3086735">
              <a:lnSpc>
                <a:spcPct val="100000"/>
              </a:lnSpc>
            </a:pPr>
            <a:r>
              <a:rPr sz="3000" dirty="0">
                <a:latin typeface="Arial"/>
                <a:cs typeface="Arial"/>
              </a:rPr>
              <a:t>Lock computer </a:t>
            </a:r>
            <a:r>
              <a:rPr sz="3000" spc="-10" dirty="0">
                <a:latin typeface="Arial"/>
                <a:cs typeface="Arial"/>
              </a:rPr>
              <a:t>screens</a:t>
            </a:r>
            <a:endParaRPr sz="3000" dirty="0">
              <a:latin typeface="Arial"/>
              <a:cs typeface="Arial"/>
            </a:endParaRPr>
          </a:p>
          <a:p>
            <a:pPr marL="3086735">
              <a:lnSpc>
                <a:spcPct val="100000"/>
              </a:lnSpc>
              <a:spcBef>
                <a:spcPts val="1100"/>
              </a:spcBef>
            </a:pPr>
            <a:r>
              <a:rPr sz="3500" b="1" dirty="0">
                <a:latin typeface="Arial"/>
                <a:cs typeface="Arial"/>
              </a:rPr>
              <a:t>Prevent</a:t>
            </a:r>
            <a:r>
              <a:rPr sz="3500" b="1" spc="-110" dirty="0">
                <a:latin typeface="Arial"/>
                <a:cs typeface="Arial"/>
              </a:rPr>
              <a:t> </a:t>
            </a:r>
            <a:r>
              <a:rPr sz="3500" b="1" spc="-10" dirty="0">
                <a:latin typeface="Arial"/>
                <a:cs typeface="Arial"/>
              </a:rPr>
              <a:t>Cyber</a:t>
            </a:r>
            <a:r>
              <a:rPr sz="3500" b="1" spc="-220" dirty="0">
                <a:latin typeface="Arial"/>
                <a:cs typeface="Arial"/>
              </a:rPr>
              <a:t> </a:t>
            </a:r>
            <a:r>
              <a:rPr sz="3500" b="1" spc="-10" dirty="0">
                <a:latin typeface="Arial"/>
                <a:cs typeface="Arial"/>
              </a:rPr>
              <a:t>Attacks</a:t>
            </a:r>
            <a:endParaRPr sz="3500" dirty="0">
              <a:latin typeface="Arial"/>
              <a:cs typeface="Arial"/>
            </a:endParaRPr>
          </a:p>
          <a:p>
            <a:pPr marL="3086735">
              <a:lnSpc>
                <a:spcPct val="100000"/>
              </a:lnSpc>
              <a:spcBef>
                <a:spcPts val="1320"/>
              </a:spcBef>
            </a:pPr>
            <a:r>
              <a:rPr sz="3000" dirty="0">
                <a:latin typeface="Arial"/>
                <a:cs typeface="Arial"/>
              </a:rPr>
              <a:t>Turn</a:t>
            </a:r>
            <a:r>
              <a:rPr sz="3000" spc="-6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off</a:t>
            </a:r>
            <a:r>
              <a:rPr sz="3000" spc="-60" dirty="0">
                <a:latin typeface="Arial"/>
                <a:cs typeface="Arial"/>
              </a:rPr>
              <a:t> </a:t>
            </a:r>
            <a:r>
              <a:rPr sz="3000" spc="-20" dirty="0">
                <a:latin typeface="Arial"/>
                <a:cs typeface="Arial"/>
              </a:rPr>
              <a:t>Wi-</a:t>
            </a:r>
            <a:r>
              <a:rPr sz="3000" dirty="0">
                <a:latin typeface="Arial"/>
                <a:cs typeface="Arial"/>
              </a:rPr>
              <a:t>Fi</a:t>
            </a:r>
            <a:r>
              <a:rPr sz="3000" spc="-6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connection</a:t>
            </a:r>
            <a:r>
              <a:rPr sz="3000" spc="-6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on</a:t>
            </a:r>
            <a:r>
              <a:rPr sz="3000" spc="-60" dirty="0">
                <a:latin typeface="Arial"/>
                <a:cs typeface="Arial"/>
              </a:rPr>
              <a:t> </a:t>
            </a:r>
            <a:r>
              <a:rPr sz="3000" spc="-25" dirty="0">
                <a:latin typeface="Arial"/>
                <a:cs typeface="Arial"/>
              </a:rPr>
              <a:t>all</a:t>
            </a:r>
            <a:endParaRPr sz="3000" dirty="0">
              <a:latin typeface="Arial"/>
              <a:cs typeface="Arial"/>
            </a:endParaRPr>
          </a:p>
          <a:p>
            <a:pPr marL="3086735">
              <a:lnSpc>
                <a:spcPct val="100000"/>
              </a:lnSpc>
            </a:pPr>
            <a:r>
              <a:rPr sz="3000" dirty="0">
                <a:latin typeface="Arial"/>
                <a:cs typeface="Arial"/>
              </a:rPr>
              <a:t>mobile</a:t>
            </a:r>
            <a:r>
              <a:rPr sz="3000" spc="-25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devices</a:t>
            </a:r>
            <a:endParaRPr sz="3000" dirty="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40004" y="7487984"/>
            <a:ext cx="9611995" cy="5356860"/>
            <a:chOff x="540004" y="7487984"/>
            <a:chExt cx="9611995" cy="5356860"/>
          </a:xfrm>
        </p:grpSpPr>
        <p:sp>
          <p:nvSpPr>
            <p:cNvPr id="19" name="object 19"/>
            <p:cNvSpPr/>
            <p:nvPr/>
          </p:nvSpPr>
          <p:spPr>
            <a:xfrm>
              <a:off x="540004" y="7487984"/>
              <a:ext cx="9611995" cy="5356860"/>
            </a:xfrm>
            <a:custGeom>
              <a:avLst/>
              <a:gdLst/>
              <a:ahLst/>
              <a:cxnLst/>
              <a:rect l="l" t="t" r="r" b="b"/>
              <a:pathLst>
                <a:path w="9611995" h="5356859">
                  <a:moveTo>
                    <a:pt x="9611995" y="0"/>
                  </a:moveTo>
                  <a:lnTo>
                    <a:pt x="0" y="0"/>
                  </a:lnTo>
                  <a:lnTo>
                    <a:pt x="0" y="5356796"/>
                  </a:lnTo>
                  <a:lnTo>
                    <a:pt x="9611995" y="5356796"/>
                  </a:lnTo>
                  <a:lnTo>
                    <a:pt x="96119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97992" y="7871483"/>
              <a:ext cx="100533" cy="127495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5509539" y="7892973"/>
              <a:ext cx="1277620" cy="85090"/>
            </a:xfrm>
            <a:custGeom>
              <a:avLst/>
              <a:gdLst/>
              <a:ahLst/>
              <a:cxnLst/>
              <a:rect l="l" t="t" r="r" b="b"/>
              <a:pathLst>
                <a:path w="1277620" h="85090">
                  <a:moveTo>
                    <a:pt x="573747" y="27635"/>
                  </a:moveTo>
                  <a:lnTo>
                    <a:pt x="517906" y="0"/>
                  </a:lnTo>
                  <a:lnTo>
                    <a:pt x="297307" y="6146"/>
                  </a:lnTo>
                  <a:lnTo>
                    <a:pt x="169824" y="12598"/>
                  </a:lnTo>
                  <a:lnTo>
                    <a:pt x="86906" y="23317"/>
                  </a:lnTo>
                  <a:lnTo>
                    <a:pt x="0" y="42265"/>
                  </a:lnTo>
                  <a:lnTo>
                    <a:pt x="140030" y="62572"/>
                  </a:lnTo>
                  <a:lnTo>
                    <a:pt x="311492" y="75577"/>
                  </a:lnTo>
                  <a:lnTo>
                    <a:pt x="456679" y="82473"/>
                  </a:lnTo>
                  <a:lnTo>
                    <a:pt x="517906" y="84505"/>
                  </a:lnTo>
                  <a:lnTo>
                    <a:pt x="573747" y="56883"/>
                  </a:lnTo>
                  <a:lnTo>
                    <a:pt x="573747" y="27635"/>
                  </a:lnTo>
                  <a:close/>
                </a:path>
                <a:path w="1277620" h="85090">
                  <a:moveTo>
                    <a:pt x="1277442" y="42265"/>
                  </a:moveTo>
                  <a:lnTo>
                    <a:pt x="1137412" y="21945"/>
                  </a:lnTo>
                  <a:lnTo>
                    <a:pt x="965949" y="8940"/>
                  </a:lnTo>
                  <a:lnTo>
                    <a:pt x="820750" y="2044"/>
                  </a:lnTo>
                  <a:lnTo>
                    <a:pt x="759523" y="12"/>
                  </a:lnTo>
                  <a:lnTo>
                    <a:pt x="703681" y="27647"/>
                  </a:lnTo>
                  <a:lnTo>
                    <a:pt x="703681" y="56896"/>
                  </a:lnTo>
                  <a:lnTo>
                    <a:pt x="759523" y="84518"/>
                  </a:lnTo>
                  <a:lnTo>
                    <a:pt x="980135" y="78371"/>
                  </a:lnTo>
                  <a:lnTo>
                    <a:pt x="1107617" y="71920"/>
                  </a:lnTo>
                  <a:lnTo>
                    <a:pt x="1190536" y="61201"/>
                  </a:lnTo>
                  <a:lnTo>
                    <a:pt x="1277442" y="42265"/>
                  </a:lnTo>
                  <a:close/>
                </a:path>
              </a:pathLst>
            </a:custGeom>
            <a:solidFill>
              <a:srgbClr val="E42B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926223" y="7871483"/>
              <a:ext cx="100533" cy="127495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5949150" y="7892973"/>
              <a:ext cx="3666490" cy="1508125"/>
            </a:xfrm>
            <a:custGeom>
              <a:avLst/>
              <a:gdLst/>
              <a:ahLst/>
              <a:cxnLst/>
              <a:rect l="l" t="t" r="r" b="b"/>
              <a:pathLst>
                <a:path w="3666490" h="1508125">
                  <a:moveTo>
                    <a:pt x="1035278" y="584657"/>
                  </a:moveTo>
                  <a:lnTo>
                    <a:pt x="398233" y="377672"/>
                  </a:lnTo>
                  <a:lnTo>
                    <a:pt x="398233" y="299478"/>
                  </a:lnTo>
                  <a:lnTo>
                    <a:pt x="393712" y="271576"/>
                  </a:lnTo>
                  <a:lnTo>
                    <a:pt x="381127" y="247408"/>
                  </a:lnTo>
                  <a:lnTo>
                    <a:pt x="361975" y="228333"/>
                  </a:lnTo>
                  <a:lnTo>
                    <a:pt x="337731" y="215760"/>
                  </a:lnTo>
                  <a:lnTo>
                    <a:pt x="337731" y="164642"/>
                  </a:lnTo>
                  <a:lnTo>
                    <a:pt x="335127" y="151777"/>
                  </a:lnTo>
                  <a:lnTo>
                    <a:pt x="328041" y="141262"/>
                  </a:lnTo>
                  <a:lnTo>
                    <a:pt x="317525" y="134188"/>
                  </a:lnTo>
                  <a:lnTo>
                    <a:pt x="304660" y="131584"/>
                  </a:lnTo>
                  <a:lnTo>
                    <a:pt x="93560" y="131584"/>
                  </a:lnTo>
                  <a:lnTo>
                    <a:pt x="80683" y="134188"/>
                  </a:lnTo>
                  <a:lnTo>
                    <a:pt x="70180" y="141262"/>
                  </a:lnTo>
                  <a:lnTo>
                    <a:pt x="63093" y="151777"/>
                  </a:lnTo>
                  <a:lnTo>
                    <a:pt x="60502" y="164642"/>
                  </a:lnTo>
                  <a:lnTo>
                    <a:pt x="60502" y="215760"/>
                  </a:lnTo>
                  <a:lnTo>
                    <a:pt x="36245" y="228333"/>
                  </a:lnTo>
                  <a:lnTo>
                    <a:pt x="17094" y="247408"/>
                  </a:lnTo>
                  <a:lnTo>
                    <a:pt x="4508" y="271576"/>
                  </a:lnTo>
                  <a:lnTo>
                    <a:pt x="0" y="299478"/>
                  </a:lnTo>
                  <a:lnTo>
                    <a:pt x="0" y="404317"/>
                  </a:lnTo>
                  <a:lnTo>
                    <a:pt x="6972" y="438861"/>
                  </a:lnTo>
                  <a:lnTo>
                    <a:pt x="25984" y="467067"/>
                  </a:lnTo>
                  <a:lnTo>
                    <a:pt x="54190" y="486079"/>
                  </a:lnTo>
                  <a:lnTo>
                    <a:pt x="88734" y="493052"/>
                  </a:lnTo>
                  <a:lnTo>
                    <a:pt x="317538" y="493052"/>
                  </a:lnTo>
                  <a:lnTo>
                    <a:pt x="325170" y="491642"/>
                  </a:lnTo>
                  <a:lnTo>
                    <a:pt x="332587" y="489635"/>
                  </a:lnTo>
                  <a:lnTo>
                    <a:pt x="1035278" y="717956"/>
                  </a:lnTo>
                  <a:lnTo>
                    <a:pt x="1035278" y="584657"/>
                  </a:lnTo>
                  <a:close/>
                </a:path>
                <a:path w="3666490" h="1508125">
                  <a:moveTo>
                    <a:pt x="2153145" y="419696"/>
                  </a:moveTo>
                  <a:lnTo>
                    <a:pt x="1701622" y="219024"/>
                  </a:lnTo>
                  <a:lnTo>
                    <a:pt x="1701622" y="445833"/>
                  </a:lnTo>
                  <a:lnTo>
                    <a:pt x="1701622" y="976210"/>
                  </a:lnTo>
                  <a:lnTo>
                    <a:pt x="1701622" y="1152994"/>
                  </a:lnTo>
                  <a:lnTo>
                    <a:pt x="1694675" y="1187411"/>
                  </a:lnTo>
                  <a:lnTo>
                    <a:pt x="1675726" y="1215517"/>
                  </a:lnTo>
                  <a:lnTo>
                    <a:pt x="1647634" y="1234465"/>
                  </a:lnTo>
                  <a:lnTo>
                    <a:pt x="1613230" y="1241399"/>
                  </a:lnTo>
                  <a:lnTo>
                    <a:pt x="1578813" y="1234465"/>
                  </a:lnTo>
                  <a:lnTo>
                    <a:pt x="1550720" y="1215517"/>
                  </a:lnTo>
                  <a:lnTo>
                    <a:pt x="1531772" y="1187411"/>
                  </a:lnTo>
                  <a:lnTo>
                    <a:pt x="1524838" y="1152994"/>
                  </a:lnTo>
                  <a:lnTo>
                    <a:pt x="1531772" y="1118590"/>
                  </a:lnTo>
                  <a:lnTo>
                    <a:pt x="1578813" y="1071549"/>
                  </a:lnTo>
                  <a:lnTo>
                    <a:pt x="1647634" y="1071549"/>
                  </a:lnTo>
                  <a:lnTo>
                    <a:pt x="1694675" y="1118590"/>
                  </a:lnTo>
                  <a:lnTo>
                    <a:pt x="1701622" y="1152994"/>
                  </a:lnTo>
                  <a:lnTo>
                    <a:pt x="1701622" y="976210"/>
                  </a:lnTo>
                  <a:lnTo>
                    <a:pt x="1524838" y="976210"/>
                  </a:lnTo>
                  <a:lnTo>
                    <a:pt x="1524838" y="445833"/>
                  </a:lnTo>
                  <a:lnTo>
                    <a:pt x="1701622" y="445833"/>
                  </a:lnTo>
                  <a:lnTo>
                    <a:pt x="1701622" y="219024"/>
                  </a:lnTo>
                  <a:lnTo>
                    <a:pt x="1613204" y="179717"/>
                  </a:lnTo>
                  <a:lnTo>
                    <a:pt x="1073315" y="419696"/>
                  </a:lnTo>
                  <a:lnTo>
                    <a:pt x="1073315" y="780656"/>
                  </a:lnTo>
                  <a:lnTo>
                    <a:pt x="1074864" y="828611"/>
                  </a:lnTo>
                  <a:lnTo>
                    <a:pt x="1079487" y="876071"/>
                  </a:lnTo>
                  <a:lnTo>
                    <a:pt x="1087043" y="922934"/>
                  </a:lnTo>
                  <a:lnTo>
                    <a:pt x="1097457" y="969022"/>
                  </a:lnTo>
                  <a:lnTo>
                    <a:pt x="1110627" y="1014247"/>
                  </a:lnTo>
                  <a:lnTo>
                    <a:pt x="1126439" y="1058443"/>
                  </a:lnTo>
                  <a:lnTo>
                    <a:pt x="1144803" y="1101483"/>
                  </a:lnTo>
                  <a:lnTo>
                    <a:pt x="1165618" y="1143228"/>
                  </a:lnTo>
                  <a:lnTo>
                    <a:pt x="1188783" y="1183563"/>
                  </a:lnTo>
                  <a:lnTo>
                    <a:pt x="1214196" y="1222336"/>
                  </a:lnTo>
                  <a:lnTo>
                    <a:pt x="1241742" y="1259408"/>
                  </a:lnTo>
                  <a:lnTo>
                    <a:pt x="1271346" y="1294663"/>
                  </a:lnTo>
                  <a:lnTo>
                    <a:pt x="1302893" y="1327950"/>
                  </a:lnTo>
                  <a:lnTo>
                    <a:pt x="1336281" y="1359154"/>
                  </a:lnTo>
                  <a:lnTo>
                    <a:pt x="1371409" y="1388110"/>
                  </a:lnTo>
                  <a:lnTo>
                    <a:pt x="1408188" y="1414703"/>
                  </a:lnTo>
                  <a:lnTo>
                    <a:pt x="1446517" y="1438808"/>
                  </a:lnTo>
                  <a:lnTo>
                    <a:pt x="1486268" y="1460271"/>
                  </a:lnTo>
                  <a:lnTo>
                    <a:pt x="1527378" y="1478965"/>
                  </a:lnTo>
                  <a:lnTo>
                    <a:pt x="1569720" y="1494751"/>
                  </a:lnTo>
                  <a:lnTo>
                    <a:pt x="1613204" y="1507502"/>
                  </a:lnTo>
                  <a:lnTo>
                    <a:pt x="1656689" y="1494751"/>
                  </a:lnTo>
                  <a:lnTo>
                    <a:pt x="1699031" y="1478965"/>
                  </a:lnTo>
                  <a:lnTo>
                    <a:pt x="1740141" y="1460271"/>
                  </a:lnTo>
                  <a:lnTo>
                    <a:pt x="1779905" y="1438808"/>
                  </a:lnTo>
                  <a:lnTo>
                    <a:pt x="1818233" y="1414703"/>
                  </a:lnTo>
                  <a:lnTo>
                    <a:pt x="1855012" y="1388110"/>
                  </a:lnTo>
                  <a:lnTo>
                    <a:pt x="1890153" y="1359154"/>
                  </a:lnTo>
                  <a:lnTo>
                    <a:pt x="1923542" y="1327950"/>
                  </a:lnTo>
                  <a:lnTo>
                    <a:pt x="1955088" y="1294663"/>
                  </a:lnTo>
                  <a:lnTo>
                    <a:pt x="1984692" y="1259408"/>
                  </a:lnTo>
                  <a:lnTo>
                    <a:pt x="1998078" y="1241399"/>
                  </a:lnTo>
                  <a:lnTo>
                    <a:pt x="2012251" y="1222336"/>
                  </a:lnTo>
                  <a:lnTo>
                    <a:pt x="2037664" y="1183563"/>
                  </a:lnTo>
                  <a:lnTo>
                    <a:pt x="2060829" y="1143228"/>
                  </a:lnTo>
                  <a:lnTo>
                    <a:pt x="2081644" y="1101483"/>
                  </a:lnTo>
                  <a:lnTo>
                    <a:pt x="2097366" y="1064602"/>
                  </a:lnTo>
                  <a:lnTo>
                    <a:pt x="2100008" y="1058443"/>
                  </a:lnTo>
                  <a:lnTo>
                    <a:pt x="2115820" y="1014247"/>
                  </a:lnTo>
                  <a:lnTo>
                    <a:pt x="2126894" y="976210"/>
                  </a:lnTo>
                  <a:lnTo>
                    <a:pt x="2128990" y="969022"/>
                  </a:lnTo>
                  <a:lnTo>
                    <a:pt x="2139404" y="922934"/>
                  </a:lnTo>
                  <a:lnTo>
                    <a:pt x="2146960" y="876071"/>
                  </a:lnTo>
                  <a:lnTo>
                    <a:pt x="2151583" y="828611"/>
                  </a:lnTo>
                  <a:lnTo>
                    <a:pt x="2153145" y="780656"/>
                  </a:lnTo>
                  <a:lnTo>
                    <a:pt x="2153145" y="445833"/>
                  </a:lnTo>
                  <a:lnTo>
                    <a:pt x="2153145" y="419696"/>
                  </a:lnTo>
                  <a:close/>
                </a:path>
                <a:path w="3666490" h="1508125">
                  <a:moveTo>
                    <a:pt x="2962364" y="27635"/>
                  </a:moveTo>
                  <a:lnTo>
                    <a:pt x="2906522" y="0"/>
                  </a:lnTo>
                  <a:lnTo>
                    <a:pt x="2685923" y="6146"/>
                  </a:lnTo>
                  <a:lnTo>
                    <a:pt x="2558440" y="12598"/>
                  </a:lnTo>
                  <a:lnTo>
                    <a:pt x="2475522" y="23317"/>
                  </a:lnTo>
                  <a:lnTo>
                    <a:pt x="2388603" y="42265"/>
                  </a:lnTo>
                  <a:lnTo>
                    <a:pt x="2528646" y="62572"/>
                  </a:lnTo>
                  <a:lnTo>
                    <a:pt x="2700109" y="75577"/>
                  </a:lnTo>
                  <a:lnTo>
                    <a:pt x="2845308" y="82473"/>
                  </a:lnTo>
                  <a:lnTo>
                    <a:pt x="2906522" y="84505"/>
                  </a:lnTo>
                  <a:lnTo>
                    <a:pt x="2962364" y="56883"/>
                  </a:lnTo>
                  <a:lnTo>
                    <a:pt x="2962364" y="27635"/>
                  </a:lnTo>
                  <a:close/>
                </a:path>
                <a:path w="3666490" h="1508125">
                  <a:moveTo>
                    <a:pt x="3226447" y="299466"/>
                  </a:moveTo>
                  <a:lnTo>
                    <a:pt x="3221926" y="271564"/>
                  </a:lnTo>
                  <a:lnTo>
                    <a:pt x="3209353" y="247396"/>
                  </a:lnTo>
                  <a:lnTo>
                    <a:pt x="3190202" y="228333"/>
                  </a:lnTo>
                  <a:lnTo>
                    <a:pt x="3165945" y="215747"/>
                  </a:lnTo>
                  <a:lnTo>
                    <a:pt x="3165945" y="164642"/>
                  </a:lnTo>
                  <a:lnTo>
                    <a:pt x="3163341" y="151777"/>
                  </a:lnTo>
                  <a:lnTo>
                    <a:pt x="3156254" y="141274"/>
                  </a:lnTo>
                  <a:lnTo>
                    <a:pt x="3145752" y="134188"/>
                  </a:lnTo>
                  <a:lnTo>
                    <a:pt x="3132886" y="131584"/>
                  </a:lnTo>
                  <a:lnTo>
                    <a:pt x="2921787" y="131584"/>
                  </a:lnTo>
                  <a:lnTo>
                    <a:pt x="2908922" y="134188"/>
                  </a:lnTo>
                  <a:lnTo>
                    <a:pt x="2898406" y="141274"/>
                  </a:lnTo>
                  <a:lnTo>
                    <a:pt x="2891332" y="151777"/>
                  </a:lnTo>
                  <a:lnTo>
                    <a:pt x="2888729" y="164642"/>
                  </a:lnTo>
                  <a:lnTo>
                    <a:pt x="2888729" y="215747"/>
                  </a:lnTo>
                  <a:lnTo>
                    <a:pt x="2864472" y="228333"/>
                  </a:lnTo>
                  <a:lnTo>
                    <a:pt x="2845308" y="247396"/>
                  </a:lnTo>
                  <a:lnTo>
                    <a:pt x="2832735" y="271564"/>
                  </a:lnTo>
                  <a:lnTo>
                    <a:pt x="2828213" y="299466"/>
                  </a:lnTo>
                  <a:lnTo>
                    <a:pt x="2828213" y="377659"/>
                  </a:lnTo>
                  <a:lnTo>
                    <a:pt x="2191169" y="584644"/>
                  </a:lnTo>
                  <a:lnTo>
                    <a:pt x="2191169" y="717956"/>
                  </a:lnTo>
                  <a:lnTo>
                    <a:pt x="2893860" y="489635"/>
                  </a:lnTo>
                  <a:lnTo>
                    <a:pt x="2901277" y="491629"/>
                  </a:lnTo>
                  <a:lnTo>
                    <a:pt x="2908909" y="493052"/>
                  </a:lnTo>
                  <a:lnTo>
                    <a:pt x="3137712" y="493052"/>
                  </a:lnTo>
                  <a:lnTo>
                    <a:pt x="3172256" y="486079"/>
                  </a:lnTo>
                  <a:lnTo>
                    <a:pt x="3200463" y="467067"/>
                  </a:lnTo>
                  <a:lnTo>
                    <a:pt x="3219475" y="438848"/>
                  </a:lnTo>
                  <a:lnTo>
                    <a:pt x="3226447" y="404304"/>
                  </a:lnTo>
                  <a:lnTo>
                    <a:pt x="3226447" y="299466"/>
                  </a:lnTo>
                  <a:close/>
                </a:path>
                <a:path w="3666490" h="1508125">
                  <a:moveTo>
                    <a:pt x="3666058" y="42265"/>
                  </a:moveTo>
                  <a:lnTo>
                    <a:pt x="3526028" y="21945"/>
                  </a:lnTo>
                  <a:lnTo>
                    <a:pt x="3354565" y="8940"/>
                  </a:lnTo>
                  <a:lnTo>
                    <a:pt x="3209366" y="2044"/>
                  </a:lnTo>
                  <a:lnTo>
                    <a:pt x="3148139" y="12"/>
                  </a:lnTo>
                  <a:lnTo>
                    <a:pt x="3092310" y="27647"/>
                  </a:lnTo>
                  <a:lnTo>
                    <a:pt x="3092310" y="56896"/>
                  </a:lnTo>
                  <a:lnTo>
                    <a:pt x="3148139" y="84518"/>
                  </a:lnTo>
                  <a:lnTo>
                    <a:pt x="3368751" y="78371"/>
                  </a:lnTo>
                  <a:lnTo>
                    <a:pt x="3496233" y="71920"/>
                  </a:lnTo>
                  <a:lnTo>
                    <a:pt x="3579152" y="61201"/>
                  </a:lnTo>
                  <a:lnTo>
                    <a:pt x="3666058" y="42265"/>
                  </a:lnTo>
                  <a:close/>
                </a:path>
              </a:pathLst>
            </a:custGeom>
            <a:solidFill>
              <a:srgbClr val="E42B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288300" y="10942180"/>
              <a:ext cx="1684655" cy="1684655"/>
            </a:xfrm>
            <a:custGeom>
              <a:avLst/>
              <a:gdLst/>
              <a:ahLst/>
              <a:cxnLst/>
              <a:rect l="l" t="t" r="r" b="b"/>
              <a:pathLst>
                <a:path w="1684655" h="1684654">
                  <a:moveTo>
                    <a:pt x="1684083" y="0"/>
                  </a:moveTo>
                  <a:lnTo>
                    <a:pt x="0" y="0"/>
                  </a:lnTo>
                  <a:lnTo>
                    <a:pt x="0" y="1684083"/>
                  </a:lnTo>
                  <a:lnTo>
                    <a:pt x="1684083" y="1684083"/>
                  </a:lnTo>
                  <a:lnTo>
                    <a:pt x="1684083" y="0"/>
                  </a:lnTo>
                  <a:close/>
                </a:path>
              </a:pathLst>
            </a:custGeom>
            <a:solidFill>
              <a:srgbClr val="008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99198" y="11300000"/>
              <a:ext cx="126542" cy="126542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796493" y="11447383"/>
              <a:ext cx="280670" cy="360680"/>
            </a:xfrm>
            <a:custGeom>
              <a:avLst/>
              <a:gdLst/>
              <a:ahLst/>
              <a:cxnLst/>
              <a:rect l="l" t="t" r="r" b="b"/>
              <a:pathLst>
                <a:path w="280669" h="360679">
                  <a:moveTo>
                    <a:pt x="165976" y="0"/>
                  </a:moveTo>
                  <a:lnTo>
                    <a:pt x="66357" y="380"/>
                  </a:lnTo>
                  <a:lnTo>
                    <a:pt x="20110" y="24496"/>
                  </a:lnTo>
                  <a:lnTo>
                    <a:pt x="0" y="73977"/>
                  </a:lnTo>
                  <a:lnTo>
                    <a:pt x="17259" y="301967"/>
                  </a:lnTo>
                  <a:lnTo>
                    <a:pt x="26485" y="327883"/>
                  </a:lnTo>
                  <a:lnTo>
                    <a:pt x="43538" y="342499"/>
                  </a:lnTo>
                  <a:lnTo>
                    <a:pt x="59968" y="348963"/>
                  </a:lnTo>
                  <a:lnTo>
                    <a:pt x="67322" y="350418"/>
                  </a:lnTo>
                  <a:lnTo>
                    <a:pt x="47917" y="96100"/>
                  </a:lnTo>
                  <a:lnTo>
                    <a:pt x="59435" y="93751"/>
                  </a:lnTo>
                  <a:lnTo>
                    <a:pt x="79590" y="360337"/>
                  </a:lnTo>
                  <a:lnTo>
                    <a:pt x="158648" y="325196"/>
                  </a:lnTo>
                  <a:lnTo>
                    <a:pt x="147561" y="179489"/>
                  </a:lnTo>
                  <a:lnTo>
                    <a:pt x="148233" y="162932"/>
                  </a:lnTo>
                  <a:lnTo>
                    <a:pt x="173113" y="114376"/>
                  </a:lnTo>
                  <a:lnTo>
                    <a:pt x="218278" y="85910"/>
                  </a:lnTo>
                  <a:lnTo>
                    <a:pt x="280161" y="83743"/>
                  </a:lnTo>
                  <a:lnTo>
                    <a:pt x="267758" y="70877"/>
                  </a:lnTo>
                  <a:lnTo>
                    <a:pt x="258313" y="55600"/>
                  </a:lnTo>
                  <a:lnTo>
                    <a:pt x="252299" y="38380"/>
                  </a:lnTo>
                  <a:lnTo>
                    <a:pt x="250189" y="19684"/>
                  </a:lnTo>
                  <a:lnTo>
                    <a:pt x="250189" y="13042"/>
                  </a:lnTo>
                  <a:lnTo>
                    <a:pt x="251002" y="6578"/>
                  </a:lnTo>
                  <a:lnTo>
                    <a:pt x="252475" y="368"/>
                  </a:lnTo>
                  <a:lnTo>
                    <a:pt x="1659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67001" y="11403800"/>
              <a:ext cx="126542" cy="126542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964293" y="11551182"/>
              <a:ext cx="332105" cy="212725"/>
            </a:xfrm>
            <a:custGeom>
              <a:avLst/>
              <a:gdLst/>
              <a:ahLst/>
              <a:cxnLst/>
              <a:rect l="l" t="t" r="r" b="b"/>
              <a:pathLst>
                <a:path w="332105" h="212725">
                  <a:moveTo>
                    <a:pt x="165976" y="0"/>
                  </a:moveTo>
                  <a:lnTo>
                    <a:pt x="66357" y="380"/>
                  </a:lnTo>
                  <a:lnTo>
                    <a:pt x="20110" y="24496"/>
                  </a:lnTo>
                  <a:lnTo>
                    <a:pt x="0" y="73977"/>
                  </a:lnTo>
                  <a:lnTo>
                    <a:pt x="10566" y="212636"/>
                  </a:lnTo>
                  <a:lnTo>
                    <a:pt x="55295" y="192760"/>
                  </a:lnTo>
                  <a:lnTo>
                    <a:pt x="47917" y="96100"/>
                  </a:lnTo>
                  <a:lnTo>
                    <a:pt x="59435" y="93751"/>
                  </a:lnTo>
                  <a:lnTo>
                    <a:pt x="66446" y="187807"/>
                  </a:lnTo>
                  <a:lnTo>
                    <a:pt x="166052" y="143535"/>
                  </a:lnTo>
                  <a:lnTo>
                    <a:pt x="265518" y="187744"/>
                  </a:lnTo>
                  <a:lnTo>
                    <a:pt x="272516" y="93751"/>
                  </a:lnTo>
                  <a:lnTo>
                    <a:pt x="284048" y="96100"/>
                  </a:lnTo>
                  <a:lnTo>
                    <a:pt x="276669" y="192697"/>
                  </a:lnTo>
                  <a:lnTo>
                    <a:pt x="321398" y="212572"/>
                  </a:lnTo>
                  <a:lnTo>
                    <a:pt x="331952" y="73977"/>
                  </a:lnTo>
                  <a:lnTo>
                    <a:pt x="327292" y="48210"/>
                  </a:lnTo>
                  <a:lnTo>
                    <a:pt x="311842" y="24496"/>
                  </a:lnTo>
                  <a:lnTo>
                    <a:pt x="289858" y="7124"/>
                  </a:lnTo>
                  <a:lnTo>
                    <a:pt x="265595" y="380"/>
                  </a:lnTo>
                  <a:lnTo>
                    <a:pt x="1659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34940" y="11300000"/>
              <a:ext cx="126542" cy="126542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1822183" y="11447386"/>
              <a:ext cx="642620" cy="1029969"/>
            </a:xfrm>
            <a:custGeom>
              <a:avLst/>
              <a:gdLst/>
              <a:ahLst/>
              <a:cxnLst/>
              <a:rect l="l" t="t" r="r" b="b"/>
              <a:pathLst>
                <a:path w="642619" h="1029970">
                  <a:moveTo>
                    <a:pt x="616305" y="405803"/>
                  </a:moveTo>
                  <a:lnTo>
                    <a:pt x="308152" y="268833"/>
                  </a:lnTo>
                  <a:lnTo>
                    <a:pt x="0" y="405803"/>
                  </a:lnTo>
                  <a:lnTo>
                    <a:pt x="0" y="612013"/>
                  </a:lnTo>
                  <a:lnTo>
                    <a:pt x="2705" y="659853"/>
                  </a:lnTo>
                  <a:lnTo>
                    <a:pt x="10617" y="706704"/>
                  </a:lnTo>
                  <a:lnTo>
                    <a:pt x="23418" y="752157"/>
                  </a:lnTo>
                  <a:lnTo>
                    <a:pt x="40805" y="795807"/>
                  </a:lnTo>
                  <a:lnTo>
                    <a:pt x="62484" y="837222"/>
                  </a:lnTo>
                  <a:lnTo>
                    <a:pt x="88125" y="876007"/>
                  </a:lnTo>
                  <a:lnTo>
                    <a:pt x="117436" y="911733"/>
                  </a:lnTo>
                  <a:lnTo>
                    <a:pt x="150101" y="943978"/>
                  </a:lnTo>
                  <a:lnTo>
                    <a:pt x="185813" y="972350"/>
                  </a:lnTo>
                  <a:lnTo>
                    <a:pt x="224269" y="996403"/>
                  </a:lnTo>
                  <a:lnTo>
                    <a:pt x="265150" y="1015746"/>
                  </a:lnTo>
                  <a:lnTo>
                    <a:pt x="308152" y="1029957"/>
                  </a:lnTo>
                  <a:lnTo>
                    <a:pt x="351155" y="1015746"/>
                  </a:lnTo>
                  <a:lnTo>
                    <a:pt x="392036" y="996403"/>
                  </a:lnTo>
                  <a:lnTo>
                    <a:pt x="430491" y="972350"/>
                  </a:lnTo>
                  <a:lnTo>
                    <a:pt x="466204" y="943978"/>
                  </a:lnTo>
                  <a:lnTo>
                    <a:pt x="498868" y="911733"/>
                  </a:lnTo>
                  <a:lnTo>
                    <a:pt x="528180" y="876007"/>
                  </a:lnTo>
                  <a:lnTo>
                    <a:pt x="553821" y="837222"/>
                  </a:lnTo>
                  <a:lnTo>
                    <a:pt x="575487" y="795807"/>
                  </a:lnTo>
                  <a:lnTo>
                    <a:pt x="592886" y="752157"/>
                  </a:lnTo>
                  <a:lnTo>
                    <a:pt x="605688" y="706704"/>
                  </a:lnTo>
                  <a:lnTo>
                    <a:pt x="613600" y="659853"/>
                  </a:lnTo>
                  <a:lnTo>
                    <a:pt x="616305" y="612013"/>
                  </a:lnTo>
                  <a:lnTo>
                    <a:pt x="616305" y="405803"/>
                  </a:lnTo>
                  <a:close/>
                </a:path>
                <a:path w="642619" h="1029970">
                  <a:moveTo>
                    <a:pt x="641997" y="73964"/>
                  </a:moveTo>
                  <a:lnTo>
                    <a:pt x="621893" y="24498"/>
                  </a:lnTo>
                  <a:lnTo>
                    <a:pt x="575640" y="381"/>
                  </a:lnTo>
                  <a:lnTo>
                    <a:pt x="476021" y="0"/>
                  </a:lnTo>
                  <a:lnTo>
                    <a:pt x="389521" y="368"/>
                  </a:lnTo>
                  <a:lnTo>
                    <a:pt x="390994" y="6565"/>
                  </a:lnTo>
                  <a:lnTo>
                    <a:pt x="391795" y="13042"/>
                  </a:lnTo>
                  <a:lnTo>
                    <a:pt x="391795" y="19685"/>
                  </a:lnTo>
                  <a:lnTo>
                    <a:pt x="389686" y="38379"/>
                  </a:lnTo>
                  <a:lnTo>
                    <a:pt x="383679" y="55600"/>
                  </a:lnTo>
                  <a:lnTo>
                    <a:pt x="374243" y="70878"/>
                  </a:lnTo>
                  <a:lnTo>
                    <a:pt x="361835" y="83743"/>
                  </a:lnTo>
                  <a:lnTo>
                    <a:pt x="407835" y="83870"/>
                  </a:lnTo>
                  <a:lnTo>
                    <a:pt x="454787" y="101434"/>
                  </a:lnTo>
                  <a:lnTo>
                    <a:pt x="480758" y="129806"/>
                  </a:lnTo>
                  <a:lnTo>
                    <a:pt x="494436" y="179489"/>
                  </a:lnTo>
                  <a:lnTo>
                    <a:pt x="483349" y="325196"/>
                  </a:lnTo>
                  <a:lnTo>
                    <a:pt x="562406" y="360337"/>
                  </a:lnTo>
                  <a:lnTo>
                    <a:pt x="582561" y="93751"/>
                  </a:lnTo>
                  <a:lnTo>
                    <a:pt x="594080" y="96100"/>
                  </a:lnTo>
                  <a:lnTo>
                    <a:pt x="574675" y="350418"/>
                  </a:lnTo>
                  <a:lnTo>
                    <a:pt x="601738" y="346875"/>
                  </a:lnTo>
                  <a:lnTo>
                    <a:pt x="615975" y="340639"/>
                  </a:lnTo>
                  <a:lnTo>
                    <a:pt x="622084" y="327190"/>
                  </a:lnTo>
                  <a:lnTo>
                    <a:pt x="624738" y="301967"/>
                  </a:lnTo>
                  <a:lnTo>
                    <a:pt x="641997" y="7396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836221" y="11978651"/>
              <a:ext cx="588645" cy="238125"/>
            </a:xfrm>
            <a:custGeom>
              <a:avLst/>
              <a:gdLst/>
              <a:ahLst/>
              <a:cxnLst/>
              <a:rect l="l" t="t" r="r" b="b"/>
              <a:pathLst>
                <a:path w="588644" h="238125">
                  <a:moveTo>
                    <a:pt x="444017" y="78752"/>
                  </a:moveTo>
                  <a:lnTo>
                    <a:pt x="144221" y="78752"/>
                  </a:lnTo>
                  <a:lnTo>
                    <a:pt x="160121" y="79798"/>
                  </a:lnTo>
                  <a:lnTo>
                    <a:pt x="175669" y="82899"/>
                  </a:lnTo>
                  <a:lnTo>
                    <a:pt x="190669" y="88000"/>
                  </a:lnTo>
                  <a:lnTo>
                    <a:pt x="204927" y="95046"/>
                  </a:lnTo>
                  <a:lnTo>
                    <a:pt x="180974" y="149034"/>
                  </a:lnTo>
                  <a:lnTo>
                    <a:pt x="177860" y="157184"/>
                  </a:lnTo>
                  <a:lnTo>
                    <a:pt x="175615" y="165587"/>
                  </a:lnTo>
                  <a:lnTo>
                    <a:pt x="174256" y="174178"/>
                  </a:lnTo>
                  <a:lnTo>
                    <a:pt x="173908" y="180807"/>
                  </a:lnTo>
                  <a:lnTo>
                    <a:pt x="173799" y="233172"/>
                  </a:lnTo>
                  <a:lnTo>
                    <a:pt x="180263" y="237832"/>
                  </a:lnTo>
                  <a:lnTo>
                    <a:pt x="194144" y="192290"/>
                  </a:lnTo>
                  <a:lnTo>
                    <a:pt x="195251" y="180935"/>
                  </a:lnTo>
                  <a:lnTo>
                    <a:pt x="197875" y="169889"/>
                  </a:lnTo>
                  <a:lnTo>
                    <a:pt x="201970" y="159302"/>
                  </a:lnTo>
                  <a:lnTo>
                    <a:pt x="207492" y="149326"/>
                  </a:lnTo>
                  <a:lnTo>
                    <a:pt x="231851" y="111658"/>
                  </a:lnTo>
                  <a:lnTo>
                    <a:pt x="390681" y="111658"/>
                  </a:lnTo>
                  <a:lnTo>
                    <a:pt x="383311" y="95046"/>
                  </a:lnTo>
                  <a:lnTo>
                    <a:pt x="397568" y="88000"/>
                  </a:lnTo>
                  <a:lnTo>
                    <a:pt x="412569" y="82899"/>
                  </a:lnTo>
                  <a:lnTo>
                    <a:pt x="428116" y="79798"/>
                  </a:lnTo>
                  <a:lnTo>
                    <a:pt x="444017" y="78752"/>
                  </a:lnTo>
                  <a:close/>
                </a:path>
                <a:path w="588644" h="238125">
                  <a:moveTo>
                    <a:pt x="390681" y="111658"/>
                  </a:moveTo>
                  <a:lnTo>
                    <a:pt x="356387" y="111658"/>
                  </a:lnTo>
                  <a:lnTo>
                    <a:pt x="380745" y="149326"/>
                  </a:lnTo>
                  <a:lnTo>
                    <a:pt x="386267" y="159302"/>
                  </a:lnTo>
                  <a:lnTo>
                    <a:pt x="390363" y="169889"/>
                  </a:lnTo>
                  <a:lnTo>
                    <a:pt x="392986" y="180935"/>
                  </a:lnTo>
                  <a:lnTo>
                    <a:pt x="394093" y="192290"/>
                  </a:lnTo>
                  <a:lnTo>
                    <a:pt x="395135" y="228879"/>
                  </a:lnTo>
                  <a:lnTo>
                    <a:pt x="395820" y="230797"/>
                  </a:lnTo>
                  <a:lnTo>
                    <a:pt x="398144" y="233908"/>
                  </a:lnTo>
                  <a:lnTo>
                    <a:pt x="399770" y="235127"/>
                  </a:lnTo>
                  <a:lnTo>
                    <a:pt x="407974" y="237832"/>
                  </a:lnTo>
                  <a:lnTo>
                    <a:pt x="414439" y="233172"/>
                  </a:lnTo>
                  <a:lnTo>
                    <a:pt x="414329" y="180807"/>
                  </a:lnTo>
                  <a:lnTo>
                    <a:pt x="407263" y="149034"/>
                  </a:lnTo>
                  <a:lnTo>
                    <a:pt x="390681" y="111658"/>
                  </a:lnTo>
                  <a:close/>
                </a:path>
                <a:path w="588644" h="238125">
                  <a:moveTo>
                    <a:pt x="329095" y="132689"/>
                  </a:moveTo>
                  <a:lnTo>
                    <a:pt x="259143" y="132689"/>
                  </a:lnTo>
                  <a:lnTo>
                    <a:pt x="259143" y="188429"/>
                  </a:lnTo>
                  <a:lnTo>
                    <a:pt x="329095" y="188429"/>
                  </a:lnTo>
                  <a:lnTo>
                    <a:pt x="329095" y="182232"/>
                  </a:lnTo>
                  <a:lnTo>
                    <a:pt x="294119" y="182232"/>
                  </a:lnTo>
                  <a:lnTo>
                    <a:pt x="287056" y="180807"/>
                  </a:lnTo>
                  <a:lnTo>
                    <a:pt x="281287" y="176920"/>
                  </a:lnTo>
                  <a:lnTo>
                    <a:pt x="277397" y="171152"/>
                  </a:lnTo>
                  <a:lnTo>
                    <a:pt x="275970" y="164084"/>
                  </a:lnTo>
                  <a:lnTo>
                    <a:pt x="277397" y="157019"/>
                  </a:lnTo>
                  <a:lnTo>
                    <a:pt x="281287" y="151245"/>
                  </a:lnTo>
                  <a:lnTo>
                    <a:pt x="287056" y="147351"/>
                  </a:lnTo>
                  <a:lnTo>
                    <a:pt x="294119" y="145923"/>
                  </a:lnTo>
                  <a:lnTo>
                    <a:pt x="329095" y="145923"/>
                  </a:lnTo>
                  <a:lnTo>
                    <a:pt x="329095" y="132689"/>
                  </a:lnTo>
                  <a:close/>
                </a:path>
                <a:path w="588644" h="238125">
                  <a:moveTo>
                    <a:pt x="329095" y="145923"/>
                  </a:moveTo>
                  <a:lnTo>
                    <a:pt x="294119" y="145923"/>
                  </a:lnTo>
                  <a:lnTo>
                    <a:pt x="301182" y="147351"/>
                  </a:lnTo>
                  <a:lnTo>
                    <a:pt x="306951" y="151245"/>
                  </a:lnTo>
                  <a:lnTo>
                    <a:pt x="310841" y="157019"/>
                  </a:lnTo>
                  <a:lnTo>
                    <a:pt x="312267" y="164084"/>
                  </a:lnTo>
                  <a:lnTo>
                    <a:pt x="310841" y="171152"/>
                  </a:lnTo>
                  <a:lnTo>
                    <a:pt x="306951" y="176920"/>
                  </a:lnTo>
                  <a:lnTo>
                    <a:pt x="301182" y="180807"/>
                  </a:lnTo>
                  <a:lnTo>
                    <a:pt x="294119" y="182232"/>
                  </a:lnTo>
                  <a:lnTo>
                    <a:pt x="329095" y="182232"/>
                  </a:lnTo>
                  <a:lnTo>
                    <a:pt x="329095" y="145923"/>
                  </a:lnTo>
                  <a:close/>
                </a:path>
                <a:path w="588644" h="238125">
                  <a:moveTo>
                    <a:pt x="299656" y="154063"/>
                  </a:moveTo>
                  <a:lnTo>
                    <a:pt x="288582" y="154063"/>
                  </a:lnTo>
                  <a:lnTo>
                    <a:pt x="284098" y="158546"/>
                  </a:lnTo>
                  <a:lnTo>
                    <a:pt x="284098" y="169621"/>
                  </a:lnTo>
                  <a:lnTo>
                    <a:pt x="288582" y="174117"/>
                  </a:lnTo>
                  <a:lnTo>
                    <a:pt x="299656" y="174117"/>
                  </a:lnTo>
                  <a:lnTo>
                    <a:pt x="304139" y="169621"/>
                  </a:lnTo>
                  <a:lnTo>
                    <a:pt x="304139" y="158546"/>
                  </a:lnTo>
                  <a:lnTo>
                    <a:pt x="299656" y="154063"/>
                  </a:lnTo>
                  <a:close/>
                </a:path>
                <a:path w="588644" h="238125">
                  <a:moveTo>
                    <a:pt x="304139" y="111658"/>
                  </a:moveTo>
                  <a:lnTo>
                    <a:pt x="284098" y="111658"/>
                  </a:lnTo>
                  <a:lnTo>
                    <a:pt x="284098" y="132689"/>
                  </a:lnTo>
                  <a:lnTo>
                    <a:pt x="304139" y="132689"/>
                  </a:lnTo>
                  <a:lnTo>
                    <a:pt x="304139" y="111658"/>
                  </a:lnTo>
                  <a:close/>
                </a:path>
                <a:path w="588644" h="238125">
                  <a:moveTo>
                    <a:pt x="138099" y="9055"/>
                  </a:moveTo>
                  <a:lnTo>
                    <a:pt x="104368" y="9055"/>
                  </a:lnTo>
                  <a:lnTo>
                    <a:pt x="104368" y="47942"/>
                  </a:lnTo>
                  <a:lnTo>
                    <a:pt x="99885" y="48234"/>
                  </a:lnTo>
                  <a:lnTo>
                    <a:pt x="91505" y="50407"/>
                  </a:lnTo>
                  <a:lnTo>
                    <a:pt x="84745" y="55356"/>
                  </a:lnTo>
                  <a:lnTo>
                    <a:pt x="80231" y="62414"/>
                  </a:lnTo>
                  <a:lnTo>
                    <a:pt x="78587" y="70916"/>
                  </a:lnTo>
                  <a:lnTo>
                    <a:pt x="78587" y="78752"/>
                  </a:lnTo>
                  <a:lnTo>
                    <a:pt x="509650" y="78752"/>
                  </a:lnTo>
                  <a:lnTo>
                    <a:pt x="509650" y="70916"/>
                  </a:lnTo>
                  <a:lnTo>
                    <a:pt x="483869" y="47942"/>
                  </a:lnTo>
                  <a:lnTo>
                    <a:pt x="483869" y="45834"/>
                  </a:lnTo>
                  <a:lnTo>
                    <a:pt x="138099" y="45834"/>
                  </a:lnTo>
                  <a:lnTo>
                    <a:pt x="138099" y="9055"/>
                  </a:lnTo>
                  <a:close/>
                </a:path>
                <a:path w="588644" h="238125">
                  <a:moveTo>
                    <a:pt x="297789" y="36258"/>
                  </a:moveTo>
                  <a:lnTo>
                    <a:pt x="290448" y="36258"/>
                  </a:lnTo>
                  <a:lnTo>
                    <a:pt x="138099" y="45834"/>
                  </a:lnTo>
                  <a:lnTo>
                    <a:pt x="450138" y="45834"/>
                  </a:lnTo>
                  <a:lnTo>
                    <a:pt x="297789" y="36258"/>
                  </a:lnTo>
                  <a:close/>
                </a:path>
                <a:path w="588644" h="238125">
                  <a:moveTo>
                    <a:pt x="483869" y="9055"/>
                  </a:moveTo>
                  <a:lnTo>
                    <a:pt x="450138" y="9055"/>
                  </a:lnTo>
                  <a:lnTo>
                    <a:pt x="450138" y="45834"/>
                  </a:lnTo>
                  <a:lnTo>
                    <a:pt x="483869" y="45834"/>
                  </a:lnTo>
                  <a:lnTo>
                    <a:pt x="483869" y="9055"/>
                  </a:lnTo>
                  <a:close/>
                </a:path>
                <a:path w="588644" h="238125">
                  <a:moveTo>
                    <a:pt x="98424" y="10820"/>
                  </a:moveTo>
                  <a:lnTo>
                    <a:pt x="165" y="10820"/>
                  </a:lnTo>
                  <a:lnTo>
                    <a:pt x="0" y="13779"/>
                  </a:lnTo>
                  <a:lnTo>
                    <a:pt x="98424" y="24815"/>
                  </a:lnTo>
                  <a:lnTo>
                    <a:pt x="98424" y="10820"/>
                  </a:lnTo>
                  <a:close/>
                </a:path>
                <a:path w="588644" h="238125">
                  <a:moveTo>
                    <a:pt x="241642" y="10820"/>
                  </a:moveTo>
                  <a:lnTo>
                    <a:pt x="143382" y="10820"/>
                  </a:lnTo>
                  <a:lnTo>
                    <a:pt x="143382" y="24815"/>
                  </a:lnTo>
                  <a:lnTo>
                    <a:pt x="241807" y="13779"/>
                  </a:lnTo>
                  <a:lnTo>
                    <a:pt x="241642" y="10820"/>
                  </a:lnTo>
                  <a:close/>
                </a:path>
                <a:path w="588644" h="238125">
                  <a:moveTo>
                    <a:pt x="444855" y="10820"/>
                  </a:moveTo>
                  <a:lnTo>
                    <a:pt x="346595" y="10820"/>
                  </a:lnTo>
                  <a:lnTo>
                    <a:pt x="346430" y="13779"/>
                  </a:lnTo>
                  <a:lnTo>
                    <a:pt x="444855" y="24815"/>
                  </a:lnTo>
                  <a:lnTo>
                    <a:pt x="444855" y="10820"/>
                  </a:lnTo>
                  <a:close/>
                </a:path>
                <a:path w="588644" h="238125">
                  <a:moveTo>
                    <a:pt x="588073" y="10820"/>
                  </a:moveTo>
                  <a:lnTo>
                    <a:pt x="489813" y="10820"/>
                  </a:lnTo>
                  <a:lnTo>
                    <a:pt x="489813" y="24815"/>
                  </a:lnTo>
                  <a:lnTo>
                    <a:pt x="588238" y="13779"/>
                  </a:lnTo>
                  <a:lnTo>
                    <a:pt x="588073" y="10820"/>
                  </a:lnTo>
                  <a:close/>
                </a:path>
                <a:path w="588644" h="238125">
                  <a:moveTo>
                    <a:pt x="126911" y="0"/>
                  </a:moveTo>
                  <a:lnTo>
                    <a:pt x="115557" y="0"/>
                  </a:lnTo>
                  <a:lnTo>
                    <a:pt x="115557" y="9055"/>
                  </a:lnTo>
                  <a:lnTo>
                    <a:pt x="126911" y="9055"/>
                  </a:lnTo>
                  <a:lnTo>
                    <a:pt x="126911" y="0"/>
                  </a:lnTo>
                  <a:close/>
                </a:path>
                <a:path w="588644" h="238125">
                  <a:moveTo>
                    <a:pt x="472681" y="0"/>
                  </a:moveTo>
                  <a:lnTo>
                    <a:pt x="461327" y="0"/>
                  </a:lnTo>
                  <a:lnTo>
                    <a:pt x="461327" y="9055"/>
                  </a:lnTo>
                  <a:lnTo>
                    <a:pt x="472681" y="9055"/>
                  </a:lnTo>
                  <a:lnTo>
                    <a:pt x="472681" y="0"/>
                  </a:lnTo>
                  <a:close/>
                </a:path>
              </a:pathLst>
            </a:custGeom>
            <a:solidFill>
              <a:srgbClr val="008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70152" y="8897671"/>
              <a:ext cx="1911985" cy="3683635"/>
            </a:xfrm>
            <a:custGeom>
              <a:avLst/>
              <a:gdLst/>
              <a:ahLst/>
              <a:cxnLst/>
              <a:rect l="l" t="t" r="r" b="b"/>
              <a:pathLst>
                <a:path w="1911985" h="3683634">
                  <a:moveTo>
                    <a:pt x="570052" y="3565588"/>
                  </a:moveTo>
                  <a:lnTo>
                    <a:pt x="569125" y="3277603"/>
                  </a:lnTo>
                  <a:lnTo>
                    <a:pt x="281152" y="3276689"/>
                  </a:lnTo>
                  <a:lnTo>
                    <a:pt x="164198" y="3393643"/>
                  </a:lnTo>
                  <a:lnTo>
                    <a:pt x="370166" y="3393643"/>
                  </a:lnTo>
                  <a:lnTo>
                    <a:pt x="163271" y="3600539"/>
                  </a:lnTo>
                  <a:lnTo>
                    <a:pt x="246214" y="3683470"/>
                  </a:lnTo>
                  <a:lnTo>
                    <a:pt x="453110" y="3476574"/>
                  </a:lnTo>
                  <a:lnTo>
                    <a:pt x="453110" y="3682542"/>
                  </a:lnTo>
                  <a:lnTo>
                    <a:pt x="570052" y="3565588"/>
                  </a:lnTo>
                  <a:close/>
                </a:path>
                <a:path w="1911985" h="3683634">
                  <a:moveTo>
                    <a:pt x="570052" y="2207526"/>
                  </a:moveTo>
                  <a:lnTo>
                    <a:pt x="453110" y="2090572"/>
                  </a:lnTo>
                  <a:lnTo>
                    <a:pt x="453110" y="2296541"/>
                  </a:lnTo>
                  <a:lnTo>
                    <a:pt x="246214" y="2089645"/>
                  </a:lnTo>
                  <a:lnTo>
                    <a:pt x="163271" y="2172576"/>
                  </a:lnTo>
                  <a:lnTo>
                    <a:pt x="370166" y="2379472"/>
                  </a:lnTo>
                  <a:lnTo>
                    <a:pt x="164198" y="2379472"/>
                  </a:lnTo>
                  <a:lnTo>
                    <a:pt x="281152" y="2496426"/>
                  </a:lnTo>
                  <a:lnTo>
                    <a:pt x="569125" y="2495512"/>
                  </a:lnTo>
                  <a:lnTo>
                    <a:pt x="570052" y="2207526"/>
                  </a:lnTo>
                  <a:close/>
                </a:path>
                <a:path w="1911985" h="3683634">
                  <a:moveTo>
                    <a:pt x="1757095" y="3600539"/>
                  </a:moveTo>
                  <a:lnTo>
                    <a:pt x="1550200" y="3393643"/>
                  </a:lnTo>
                  <a:lnTo>
                    <a:pt x="1756168" y="3393643"/>
                  </a:lnTo>
                  <a:lnTo>
                    <a:pt x="1639214" y="3276689"/>
                  </a:lnTo>
                  <a:lnTo>
                    <a:pt x="1351241" y="3277603"/>
                  </a:lnTo>
                  <a:lnTo>
                    <a:pt x="1350314" y="3565588"/>
                  </a:lnTo>
                  <a:lnTo>
                    <a:pt x="1467256" y="3682542"/>
                  </a:lnTo>
                  <a:lnTo>
                    <a:pt x="1467256" y="3476574"/>
                  </a:lnTo>
                  <a:lnTo>
                    <a:pt x="1674152" y="3683470"/>
                  </a:lnTo>
                  <a:lnTo>
                    <a:pt x="1757095" y="3600539"/>
                  </a:lnTo>
                  <a:close/>
                </a:path>
                <a:path w="1911985" h="3683634">
                  <a:moveTo>
                    <a:pt x="1757095" y="2172576"/>
                  </a:moveTo>
                  <a:lnTo>
                    <a:pt x="1674152" y="2089645"/>
                  </a:lnTo>
                  <a:lnTo>
                    <a:pt x="1467256" y="2296541"/>
                  </a:lnTo>
                  <a:lnTo>
                    <a:pt x="1467256" y="2090572"/>
                  </a:lnTo>
                  <a:lnTo>
                    <a:pt x="1350314" y="2207526"/>
                  </a:lnTo>
                  <a:lnTo>
                    <a:pt x="1351241" y="2495512"/>
                  </a:lnTo>
                  <a:lnTo>
                    <a:pt x="1639214" y="2496426"/>
                  </a:lnTo>
                  <a:lnTo>
                    <a:pt x="1756168" y="2379472"/>
                  </a:lnTo>
                  <a:lnTo>
                    <a:pt x="1550200" y="2379472"/>
                  </a:lnTo>
                  <a:lnTo>
                    <a:pt x="1757095" y="2172576"/>
                  </a:lnTo>
                  <a:close/>
                </a:path>
                <a:path w="1911985" h="3683634">
                  <a:moveTo>
                    <a:pt x="1911756" y="1482344"/>
                  </a:moveTo>
                  <a:lnTo>
                    <a:pt x="1902155" y="1435506"/>
                  </a:lnTo>
                  <a:lnTo>
                    <a:pt x="1882749" y="1391119"/>
                  </a:lnTo>
                  <a:lnTo>
                    <a:pt x="1156042" y="116319"/>
                  </a:lnTo>
                  <a:lnTo>
                    <a:pt x="1127467" y="76669"/>
                  </a:lnTo>
                  <a:lnTo>
                    <a:pt x="1091730" y="44373"/>
                  </a:lnTo>
                  <a:lnTo>
                    <a:pt x="1050264" y="20281"/>
                  </a:lnTo>
                  <a:lnTo>
                    <a:pt x="1004506" y="5207"/>
                  </a:lnTo>
                  <a:lnTo>
                    <a:pt x="955890" y="0"/>
                  </a:lnTo>
                  <a:lnTo>
                    <a:pt x="907288" y="5207"/>
                  </a:lnTo>
                  <a:lnTo>
                    <a:pt x="861542" y="20269"/>
                  </a:lnTo>
                  <a:lnTo>
                    <a:pt x="820077" y="44361"/>
                  </a:lnTo>
                  <a:lnTo>
                    <a:pt x="784326" y="76644"/>
                  </a:lnTo>
                  <a:lnTo>
                    <a:pt x="755738" y="116281"/>
                  </a:lnTo>
                  <a:lnTo>
                    <a:pt x="29019" y="1391132"/>
                  </a:lnTo>
                  <a:lnTo>
                    <a:pt x="9601" y="1435506"/>
                  </a:lnTo>
                  <a:lnTo>
                    <a:pt x="0" y="1482331"/>
                  </a:lnTo>
                  <a:lnTo>
                    <a:pt x="190" y="1529943"/>
                  </a:lnTo>
                  <a:lnTo>
                    <a:pt x="10172" y="1576705"/>
                  </a:lnTo>
                  <a:lnTo>
                    <a:pt x="29933" y="1620939"/>
                  </a:lnTo>
                  <a:lnTo>
                    <a:pt x="58559" y="1660029"/>
                  </a:lnTo>
                  <a:lnTo>
                    <a:pt x="94234" y="1691868"/>
                  </a:lnTo>
                  <a:lnTo>
                    <a:pt x="135509" y="1715617"/>
                  </a:lnTo>
                  <a:lnTo>
                    <a:pt x="180949" y="1730476"/>
                  </a:lnTo>
                  <a:lnTo>
                    <a:pt x="229133" y="1735620"/>
                  </a:lnTo>
                  <a:lnTo>
                    <a:pt x="1682623" y="1735620"/>
                  </a:lnTo>
                  <a:lnTo>
                    <a:pt x="1730806" y="1730476"/>
                  </a:lnTo>
                  <a:lnTo>
                    <a:pt x="1776260" y="1715617"/>
                  </a:lnTo>
                  <a:lnTo>
                    <a:pt x="1817522" y="1691868"/>
                  </a:lnTo>
                  <a:lnTo>
                    <a:pt x="1853196" y="1660029"/>
                  </a:lnTo>
                  <a:lnTo>
                    <a:pt x="1881835" y="1620939"/>
                  </a:lnTo>
                  <a:lnTo>
                    <a:pt x="1901583" y="1576705"/>
                  </a:lnTo>
                  <a:lnTo>
                    <a:pt x="1911565" y="1529956"/>
                  </a:lnTo>
                  <a:lnTo>
                    <a:pt x="1911756" y="14823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234407" y="8963063"/>
              <a:ext cx="1783714" cy="1605280"/>
            </a:xfrm>
            <a:custGeom>
              <a:avLst/>
              <a:gdLst/>
              <a:ahLst/>
              <a:cxnLst/>
              <a:rect l="l" t="t" r="r" b="b"/>
              <a:pathLst>
                <a:path w="1783714" h="1605279">
                  <a:moveTo>
                    <a:pt x="891627" y="0"/>
                  </a:moveTo>
                  <a:lnTo>
                    <a:pt x="848411" y="5787"/>
                  </a:lnTo>
                  <a:lnTo>
                    <a:pt x="808780" y="22372"/>
                  </a:lnTo>
                  <a:lnTo>
                    <a:pt x="774743" y="48590"/>
                  </a:lnTo>
                  <a:lnTo>
                    <a:pt x="748307" y="83273"/>
                  </a:lnTo>
                  <a:lnTo>
                    <a:pt x="21588" y="1358125"/>
                  </a:lnTo>
                  <a:lnTo>
                    <a:pt x="5310" y="1398176"/>
                  </a:lnTo>
                  <a:lnTo>
                    <a:pt x="0" y="1440494"/>
                  </a:lnTo>
                  <a:lnTo>
                    <a:pt x="5645" y="1482769"/>
                  </a:lnTo>
                  <a:lnTo>
                    <a:pt x="22236" y="1522691"/>
                  </a:lnTo>
                  <a:lnTo>
                    <a:pt x="48696" y="1556889"/>
                  </a:lnTo>
                  <a:lnTo>
                    <a:pt x="82626" y="1582743"/>
                  </a:lnTo>
                  <a:lnTo>
                    <a:pt x="122025" y="1599101"/>
                  </a:lnTo>
                  <a:lnTo>
                    <a:pt x="164895" y="1604810"/>
                  </a:lnTo>
                  <a:lnTo>
                    <a:pt x="1618372" y="1604810"/>
                  </a:lnTo>
                  <a:lnTo>
                    <a:pt x="1661236" y="1599101"/>
                  </a:lnTo>
                  <a:lnTo>
                    <a:pt x="1700634" y="1582745"/>
                  </a:lnTo>
                  <a:lnTo>
                    <a:pt x="1734563" y="1556895"/>
                  </a:lnTo>
                  <a:lnTo>
                    <a:pt x="1761018" y="1522704"/>
                  </a:lnTo>
                  <a:lnTo>
                    <a:pt x="1777609" y="1482774"/>
                  </a:lnTo>
                  <a:lnTo>
                    <a:pt x="1783256" y="1440495"/>
                  </a:lnTo>
                  <a:lnTo>
                    <a:pt x="1777949" y="1398176"/>
                  </a:lnTo>
                  <a:lnTo>
                    <a:pt x="1761678" y="1358125"/>
                  </a:lnTo>
                  <a:lnTo>
                    <a:pt x="1034972" y="83312"/>
                  </a:lnTo>
                  <a:lnTo>
                    <a:pt x="1008549" y="48616"/>
                  </a:lnTo>
                  <a:lnTo>
                    <a:pt x="974510" y="22386"/>
                  </a:lnTo>
                  <a:lnTo>
                    <a:pt x="934866" y="5791"/>
                  </a:lnTo>
                  <a:lnTo>
                    <a:pt x="891627" y="0"/>
                  </a:lnTo>
                  <a:close/>
                </a:path>
              </a:pathLst>
            </a:custGeom>
            <a:solidFill>
              <a:srgbClr val="EEC9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312360" y="9041055"/>
              <a:ext cx="1627505" cy="1449070"/>
            </a:xfrm>
            <a:custGeom>
              <a:avLst/>
              <a:gdLst/>
              <a:ahLst/>
              <a:cxnLst/>
              <a:rect l="l" t="t" r="r" b="b"/>
              <a:pathLst>
                <a:path w="1627505" h="1449070">
                  <a:moveTo>
                    <a:pt x="813673" y="0"/>
                  </a:moveTo>
                  <a:lnTo>
                    <a:pt x="769983" y="11803"/>
                  </a:lnTo>
                  <a:lnTo>
                    <a:pt x="738120" y="43903"/>
                  </a:lnTo>
                  <a:lnTo>
                    <a:pt x="11376" y="1318780"/>
                  </a:lnTo>
                  <a:lnTo>
                    <a:pt x="0" y="1362195"/>
                  </a:lnTo>
                  <a:lnTo>
                    <a:pt x="2978" y="1384485"/>
                  </a:lnTo>
                  <a:lnTo>
                    <a:pt x="25681" y="1423566"/>
                  </a:lnTo>
                  <a:lnTo>
                    <a:pt x="64339" y="1445819"/>
                  </a:lnTo>
                  <a:lnTo>
                    <a:pt x="86941" y="1448828"/>
                  </a:lnTo>
                  <a:lnTo>
                    <a:pt x="1540417" y="1448828"/>
                  </a:lnTo>
                  <a:lnTo>
                    <a:pt x="1583790" y="1437197"/>
                  </a:lnTo>
                  <a:lnTo>
                    <a:pt x="1615627" y="1405534"/>
                  </a:lnTo>
                  <a:lnTo>
                    <a:pt x="1627210" y="1363294"/>
                  </a:lnTo>
                  <a:lnTo>
                    <a:pt x="85836" y="1363294"/>
                  </a:lnTo>
                  <a:lnTo>
                    <a:pt x="85137" y="1362100"/>
                  </a:lnTo>
                  <a:lnTo>
                    <a:pt x="812695" y="85775"/>
                  </a:lnTo>
                  <a:lnTo>
                    <a:pt x="813190" y="85534"/>
                  </a:lnTo>
                  <a:lnTo>
                    <a:pt x="912969" y="85534"/>
                  </a:lnTo>
                  <a:lnTo>
                    <a:pt x="889238" y="43903"/>
                  </a:lnTo>
                  <a:lnTo>
                    <a:pt x="875306" y="25615"/>
                  </a:lnTo>
                  <a:lnTo>
                    <a:pt x="857357" y="11793"/>
                  </a:lnTo>
                  <a:lnTo>
                    <a:pt x="836451" y="3050"/>
                  </a:lnTo>
                  <a:lnTo>
                    <a:pt x="813673" y="0"/>
                  </a:lnTo>
                  <a:close/>
                </a:path>
                <a:path w="1627505" h="1449070">
                  <a:moveTo>
                    <a:pt x="912969" y="85534"/>
                  </a:moveTo>
                  <a:lnTo>
                    <a:pt x="814168" y="85534"/>
                  </a:lnTo>
                  <a:lnTo>
                    <a:pt x="814651" y="85775"/>
                  </a:lnTo>
                  <a:lnTo>
                    <a:pt x="1542221" y="1362100"/>
                  </a:lnTo>
                  <a:lnTo>
                    <a:pt x="1541522" y="1363294"/>
                  </a:lnTo>
                  <a:lnTo>
                    <a:pt x="1627210" y="1363294"/>
                  </a:lnTo>
                  <a:lnTo>
                    <a:pt x="1627356" y="1362195"/>
                  </a:lnTo>
                  <a:lnTo>
                    <a:pt x="1624555" y="1339876"/>
                  </a:lnTo>
                  <a:lnTo>
                    <a:pt x="1615970" y="1318755"/>
                  </a:lnTo>
                  <a:lnTo>
                    <a:pt x="912969" y="85534"/>
                  </a:lnTo>
                  <a:close/>
                </a:path>
              </a:pathLst>
            </a:custGeom>
            <a:solidFill>
              <a:srgbClr val="05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783328" y="10041907"/>
              <a:ext cx="231235" cy="226655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227342" y="10231567"/>
              <a:ext cx="107031" cy="63891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1761388" y="9092019"/>
              <a:ext cx="1104265" cy="1344295"/>
            </a:xfrm>
            <a:custGeom>
              <a:avLst/>
              <a:gdLst/>
              <a:ahLst/>
              <a:cxnLst/>
              <a:rect l="l" t="t" r="r" b="b"/>
              <a:pathLst>
                <a:path w="1104264" h="1344295">
                  <a:moveTo>
                    <a:pt x="120954" y="916749"/>
                  </a:moveTo>
                  <a:lnTo>
                    <a:pt x="64541" y="495033"/>
                  </a:lnTo>
                  <a:lnTo>
                    <a:pt x="0" y="601980"/>
                  </a:lnTo>
                  <a:lnTo>
                    <a:pt x="120954" y="916749"/>
                  </a:lnTo>
                  <a:close/>
                </a:path>
                <a:path w="1104264" h="1344295">
                  <a:moveTo>
                    <a:pt x="187756" y="281139"/>
                  </a:moveTo>
                  <a:lnTo>
                    <a:pt x="94856" y="441553"/>
                  </a:lnTo>
                  <a:lnTo>
                    <a:pt x="167259" y="930922"/>
                  </a:lnTo>
                  <a:lnTo>
                    <a:pt x="187756" y="281139"/>
                  </a:lnTo>
                  <a:close/>
                </a:path>
                <a:path w="1104264" h="1344295">
                  <a:moveTo>
                    <a:pt x="217233" y="841641"/>
                  </a:moveTo>
                  <a:lnTo>
                    <a:pt x="215900" y="836980"/>
                  </a:lnTo>
                  <a:lnTo>
                    <a:pt x="210464" y="829271"/>
                  </a:lnTo>
                  <a:lnTo>
                    <a:pt x="202336" y="815987"/>
                  </a:lnTo>
                  <a:lnTo>
                    <a:pt x="196913" y="811301"/>
                  </a:lnTo>
                  <a:lnTo>
                    <a:pt x="191757" y="814997"/>
                  </a:lnTo>
                  <a:lnTo>
                    <a:pt x="184416" y="826846"/>
                  </a:lnTo>
                  <a:lnTo>
                    <a:pt x="179666" y="832002"/>
                  </a:lnTo>
                  <a:lnTo>
                    <a:pt x="178320" y="835647"/>
                  </a:lnTo>
                  <a:lnTo>
                    <a:pt x="180619" y="839495"/>
                  </a:lnTo>
                  <a:lnTo>
                    <a:pt x="186778" y="845299"/>
                  </a:lnTo>
                  <a:lnTo>
                    <a:pt x="195541" y="854036"/>
                  </a:lnTo>
                  <a:lnTo>
                    <a:pt x="205803" y="849401"/>
                  </a:lnTo>
                  <a:lnTo>
                    <a:pt x="214007" y="845159"/>
                  </a:lnTo>
                  <a:lnTo>
                    <a:pt x="217233" y="841641"/>
                  </a:lnTo>
                  <a:close/>
                </a:path>
                <a:path w="1104264" h="1344295">
                  <a:moveTo>
                    <a:pt x="358622" y="593344"/>
                  </a:moveTo>
                  <a:lnTo>
                    <a:pt x="358114" y="584669"/>
                  </a:lnTo>
                  <a:lnTo>
                    <a:pt x="349135" y="582917"/>
                  </a:lnTo>
                  <a:lnTo>
                    <a:pt x="329501" y="585685"/>
                  </a:lnTo>
                  <a:lnTo>
                    <a:pt x="312953" y="595058"/>
                  </a:lnTo>
                  <a:lnTo>
                    <a:pt x="306705" y="601992"/>
                  </a:lnTo>
                  <a:lnTo>
                    <a:pt x="310070" y="609930"/>
                  </a:lnTo>
                  <a:lnTo>
                    <a:pt x="322402" y="622300"/>
                  </a:lnTo>
                  <a:lnTo>
                    <a:pt x="332727" y="629551"/>
                  </a:lnTo>
                  <a:lnTo>
                    <a:pt x="339344" y="630834"/>
                  </a:lnTo>
                  <a:lnTo>
                    <a:pt x="345109" y="625106"/>
                  </a:lnTo>
                  <a:lnTo>
                    <a:pt x="352869" y="611365"/>
                  </a:lnTo>
                  <a:lnTo>
                    <a:pt x="358622" y="593344"/>
                  </a:lnTo>
                  <a:close/>
                </a:path>
                <a:path w="1104264" h="1344295">
                  <a:moveTo>
                    <a:pt x="366255" y="0"/>
                  </a:moveTo>
                  <a:lnTo>
                    <a:pt x="206832" y="262115"/>
                  </a:lnTo>
                  <a:lnTo>
                    <a:pt x="227037" y="953617"/>
                  </a:lnTo>
                  <a:lnTo>
                    <a:pt x="366255" y="0"/>
                  </a:lnTo>
                  <a:close/>
                </a:path>
                <a:path w="1104264" h="1344295">
                  <a:moveTo>
                    <a:pt x="469150" y="948029"/>
                  </a:moveTo>
                  <a:lnTo>
                    <a:pt x="463499" y="943140"/>
                  </a:lnTo>
                  <a:lnTo>
                    <a:pt x="450430" y="936904"/>
                  </a:lnTo>
                  <a:lnTo>
                    <a:pt x="441591" y="931075"/>
                  </a:lnTo>
                  <a:lnTo>
                    <a:pt x="435940" y="928395"/>
                  </a:lnTo>
                  <a:lnTo>
                    <a:pt x="431063" y="928230"/>
                  </a:lnTo>
                  <a:lnTo>
                    <a:pt x="424535" y="929906"/>
                  </a:lnTo>
                  <a:lnTo>
                    <a:pt x="413956" y="935532"/>
                  </a:lnTo>
                  <a:lnTo>
                    <a:pt x="418223" y="947381"/>
                  </a:lnTo>
                  <a:lnTo>
                    <a:pt x="447916" y="977633"/>
                  </a:lnTo>
                  <a:lnTo>
                    <a:pt x="454596" y="979881"/>
                  </a:lnTo>
                  <a:lnTo>
                    <a:pt x="458749" y="975487"/>
                  </a:lnTo>
                  <a:lnTo>
                    <a:pt x="462902" y="963942"/>
                  </a:lnTo>
                  <a:lnTo>
                    <a:pt x="468566" y="954125"/>
                  </a:lnTo>
                  <a:lnTo>
                    <a:pt x="469150" y="948029"/>
                  </a:lnTo>
                  <a:close/>
                </a:path>
                <a:path w="1104264" h="1344295">
                  <a:moveTo>
                    <a:pt x="610425" y="425348"/>
                  </a:moveTo>
                  <a:lnTo>
                    <a:pt x="510222" y="256832"/>
                  </a:lnTo>
                  <a:lnTo>
                    <a:pt x="258191" y="931735"/>
                  </a:lnTo>
                  <a:lnTo>
                    <a:pt x="610425" y="425348"/>
                  </a:lnTo>
                  <a:close/>
                </a:path>
                <a:path w="1104264" h="1344295">
                  <a:moveTo>
                    <a:pt x="676109" y="539597"/>
                  </a:moveTo>
                  <a:lnTo>
                    <a:pt x="629793" y="462622"/>
                  </a:lnTo>
                  <a:lnTo>
                    <a:pt x="360921" y="878268"/>
                  </a:lnTo>
                  <a:lnTo>
                    <a:pt x="676109" y="539597"/>
                  </a:lnTo>
                  <a:close/>
                </a:path>
                <a:path w="1104264" h="1344295">
                  <a:moveTo>
                    <a:pt x="781342" y="707301"/>
                  </a:moveTo>
                  <a:lnTo>
                    <a:pt x="719874" y="606018"/>
                  </a:lnTo>
                  <a:lnTo>
                    <a:pt x="308711" y="986015"/>
                  </a:lnTo>
                  <a:lnTo>
                    <a:pt x="307873" y="989253"/>
                  </a:lnTo>
                  <a:lnTo>
                    <a:pt x="781342" y="707301"/>
                  </a:lnTo>
                  <a:close/>
                </a:path>
                <a:path w="1104264" h="1344295">
                  <a:moveTo>
                    <a:pt x="791235" y="1343113"/>
                  </a:moveTo>
                  <a:lnTo>
                    <a:pt x="252298" y="1109980"/>
                  </a:lnTo>
                  <a:lnTo>
                    <a:pt x="453390" y="1343723"/>
                  </a:lnTo>
                  <a:lnTo>
                    <a:pt x="791235" y="1343113"/>
                  </a:lnTo>
                  <a:close/>
                </a:path>
                <a:path w="1104264" h="1344295">
                  <a:moveTo>
                    <a:pt x="900061" y="919581"/>
                  </a:moveTo>
                  <a:lnTo>
                    <a:pt x="863015" y="853960"/>
                  </a:lnTo>
                  <a:lnTo>
                    <a:pt x="421538" y="997369"/>
                  </a:lnTo>
                  <a:lnTo>
                    <a:pt x="900061" y="919581"/>
                  </a:lnTo>
                  <a:close/>
                </a:path>
                <a:path w="1104264" h="1344295">
                  <a:moveTo>
                    <a:pt x="961517" y="1024902"/>
                  </a:moveTo>
                  <a:lnTo>
                    <a:pt x="921943" y="954417"/>
                  </a:lnTo>
                  <a:lnTo>
                    <a:pt x="581507" y="1010323"/>
                  </a:lnTo>
                  <a:lnTo>
                    <a:pt x="961517" y="1024902"/>
                  </a:lnTo>
                  <a:close/>
                </a:path>
                <a:path w="1104264" h="1344295">
                  <a:moveTo>
                    <a:pt x="1036459" y="1147241"/>
                  </a:moveTo>
                  <a:lnTo>
                    <a:pt x="975842" y="1047584"/>
                  </a:lnTo>
                  <a:lnTo>
                    <a:pt x="383654" y="1054074"/>
                  </a:lnTo>
                  <a:lnTo>
                    <a:pt x="1036459" y="1147241"/>
                  </a:lnTo>
                  <a:close/>
                </a:path>
                <a:path w="1104264" h="1344295">
                  <a:moveTo>
                    <a:pt x="1103820" y="1253388"/>
                  </a:moveTo>
                  <a:lnTo>
                    <a:pt x="1048245" y="1165885"/>
                  </a:lnTo>
                  <a:lnTo>
                    <a:pt x="401332" y="1108367"/>
                  </a:lnTo>
                  <a:lnTo>
                    <a:pt x="1103820" y="1253388"/>
                  </a:lnTo>
                  <a:close/>
                </a:path>
              </a:pathLst>
            </a:custGeom>
            <a:solidFill>
              <a:srgbClr val="05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627000" y="9522940"/>
              <a:ext cx="2149475" cy="0"/>
            </a:xfrm>
            <a:custGeom>
              <a:avLst/>
              <a:gdLst/>
              <a:ahLst/>
              <a:cxnLst/>
              <a:rect l="l" t="t" r="r" b="b"/>
              <a:pathLst>
                <a:path w="2149475">
                  <a:moveTo>
                    <a:pt x="0" y="0"/>
                  </a:moveTo>
                  <a:lnTo>
                    <a:pt x="2149360" y="0"/>
                  </a:lnTo>
                </a:path>
              </a:pathLst>
            </a:custGeom>
            <a:ln w="63500">
              <a:solidFill>
                <a:srgbClr val="E4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627000" y="11538579"/>
              <a:ext cx="2741930" cy="0"/>
            </a:xfrm>
            <a:custGeom>
              <a:avLst/>
              <a:gdLst/>
              <a:ahLst/>
              <a:cxnLst/>
              <a:rect l="l" t="t" r="r" b="b"/>
              <a:pathLst>
                <a:path w="2741929">
                  <a:moveTo>
                    <a:pt x="0" y="0"/>
                  </a:moveTo>
                  <a:lnTo>
                    <a:pt x="2741663" y="0"/>
                  </a:lnTo>
                </a:path>
              </a:pathLst>
            </a:custGeom>
            <a:ln w="63500">
              <a:solidFill>
                <a:srgbClr val="E4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540004" y="7487984"/>
            <a:ext cx="9611995" cy="5356860"/>
          </a:xfrm>
          <a:prstGeom prst="rect">
            <a:avLst/>
          </a:prstGeom>
        </p:spPr>
        <p:txBody>
          <a:bodyPr vert="horz" wrap="square" lIns="0" tIns="313690" rIns="0" bIns="0" rtlCol="0">
            <a:spAutoFit/>
          </a:bodyPr>
          <a:lstStyle/>
          <a:p>
            <a:pPr marL="490220">
              <a:lnSpc>
                <a:spcPct val="100000"/>
              </a:lnSpc>
              <a:spcBef>
                <a:spcPts val="2470"/>
              </a:spcBef>
            </a:pPr>
            <a:r>
              <a:rPr sz="5500" b="1" spc="-10" dirty="0">
                <a:latin typeface="Arial"/>
                <a:cs typeface="Arial"/>
              </a:rPr>
              <a:t>Drone</a:t>
            </a:r>
            <a:r>
              <a:rPr sz="5500" b="1" spc="-335" dirty="0">
                <a:latin typeface="Arial"/>
                <a:cs typeface="Arial"/>
              </a:rPr>
              <a:t> </a:t>
            </a:r>
            <a:r>
              <a:rPr sz="5500" b="1" spc="-20" dirty="0">
                <a:latin typeface="Arial"/>
                <a:cs typeface="Arial"/>
              </a:rPr>
              <a:t>Alarm</a:t>
            </a:r>
            <a:endParaRPr sz="5500" dirty="0">
              <a:latin typeface="Arial"/>
              <a:cs typeface="Arial"/>
            </a:endParaRPr>
          </a:p>
          <a:p>
            <a:pPr marL="3086735">
              <a:lnSpc>
                <a:spcPct val="100000"/>
              </a:lnSpc>
              <a:spcBef>
                <a:spcPts val="2350"/>
              </a:spcBef>
            </a:pPr>
            <a:r>
              <a:rPr sz="3500" b="1" dirty="0">
                <a:latin typeface="Arial"/>
                <a:cs typeface="Arial"/>
              </a:rPr>
              <a:t>Stay</a:t>
            </a:r>
            <a:r>
              <a:rPr sz="3500" b="1" spc="-90" dirty="0">
                <a:latin typeface="Arial"/>
                <a:cs typeface="Arial"/>
              </a:rPr>
              <a:t> </a:t>
            </a:r>
            <a:r>
              <a:rPr sz="3500" b="1" spc="-20" dirty="0">
                <a:latin typeface="Arial"/>
                <a:cs typeface="Arial"/>
              </a:rPr>
              <a:t>Calm</a:t>
            </a:r>
            <a:endParaRPr sz="3500" dirty="0">
              <a:latin typeface="Arial"/>
              <a:cs typeface="Arial"/>
            </a:endParaRPr>
          </a:p>
          <a:p>
            <a:pPr marL="3086735" marR="2324100">
              <a:lnSpc>
                <a:spcPct val="100000"/>
              </a:lnSpc>
              <a:spcBef>
                <a:spcPts val="1320"/>
              </a:spcBef>
            </a:pPr>
            <a:r>
              <a:rPr sz="3000" dirty="0">
                <a:latin typeface="Arial"/>
                <a:cs typeface="Arial"/>
              </a:rPr>
              <a:t>Do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not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be </a:t>
            </a:r>
            <a:r>
              <a:rPr sz="3000" spc="-10" dirty="0">
                <a:latin typeface="Arial"/>
                <a:cs typeface="Arial"/>
              </a:rPr>
              <a:t>inquisitive </a:t>
            </a:r>
            <a:r>
              <a:rPr sz="3000" dirty="0">
                <a:latin typeface="Arial"/>
                <a:cs typeface="Arial"/>
              </a:rPr>
              <a:t>Stay away from </a:t>
            </a:r>
            <a:r>
              <a:rPr sz="3000" spc="-10" dirty="0">
                <a:latin typeface="Arial"/>
                <a:cs typeface="Arial"/>
              </a:rPr>
              <a:t>windows</a:t>
            </a:r>
            <a:endParaRPr sz="3000" dirty="0">
              <a:latin typeface="Arial"/>
              <a:cs typeface="Arial"/>
            </a:endParaRPr>
          </a:p>
          <a:p>
            <a:pPr marL="3086735">
              <a:lnSpc>
                <a:spcPct val="100000"/>
              </a:lnSpc>
              <a:spcBef>
                <a:spcPts val="3155"/>
              </a:spcBef>
            </a:pPr>
            <a:r>
              <a:rPr sz="3500" b="1" dirty="0">
                <a:latin typeface="Arial"/>
                <a:cs typeface="Arial"/>
              </a:rPr>
              <a:t>Get</a:t>
            </a:r>
            <a:r>
              <a:rPr sz="3500" b="1" spc="-30" dirty="0">
                <a:latin typeface="Arial"/>
                <a:cs typeface="Arial"/>
              </a:rPr>
              <a:t> </a:t>
            </a:r>
            <a:r>
              <a:rPr sz="3500" b="1" dirty="0">
                <a:latin typeface="Arial"/>
                <a:cs typeface="Arial"/>
              </a:rPr>
              <a:t>to</a:t>
            </a:r>
            <a:r>
              <a:rPr sz="3500" b="1" spc="-30" dirty="0">
                <a:latin typeface="Arial"/>
                <a:cs typeface="Arial"/>
              </a:rPr>
              <a:t> </a:t>
            </a:r>
            <a:r>
              <a:rPr sz="3500" b="1" spc="-10" dirty="0">
                <a:latin typeface="Arial"/>
                <a:cs typeface="Arial"/>
              </a:rPr>
              <a:t>Safety</a:t>
            </a:r>
            <a:endParaRPr sz="3500" dirty="0">
              <a:latin typeface="Arial"/>
              <a:cs typeface="Arial"/>
            </a:endParaRPr>
          </a:p>
          <a:p>
            <a:pPr marL="3086735" marR="968375">
              <a:lnSpc>
                <a:spcPct val="100000"/>
              </a:lnSpc>
              <a:spcBef>
                <a:spcPts val="1315"/>
              </a:spcBef>
            </a:pPr>
            <a:r>
              <a:rPr sz="3000" dirty="0">
                <a:latin typeface="Arial"/>
                <a:cs typeface="Arial"/>
              </a:rPr>
              <a:t>Leave</a:t>
            </a:r>
            <a:r>
              <a:rPr sz="3000" spc="-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the</a:t>
            </a:r>
            <a:r>
              <a:rPr sz="3000" spc="-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room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and</a:t>
            </a:r>
            <a:r>
              <a:rPr sz="3000" spc="-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seek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shelter </a:t>
            </a:r>
            <a:r>
              <a:rPr sz="3000" dirty="0">
                <a:latin typeface="Arial"/>
                <a:cs typeface="Arial"/>
              </a:rPr>
              <a:t>Do</a:t>
            </a:r>
            <a:r>
              <a:rPr sz="3000" spc="-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not</a:t>
            </a:r>
            <a:r>
              <a:rPr sz="3000" spc="-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leave</a:t>
            </a:r>
            <a:r>
              <a:rPr sz="3000" spc="-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the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building</a:t>
            </a:r>
            <a:endParaRPr sz="3000" dirty="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540004" y="13195783"/>
            <a:ext cx="9611995" cy="1159510"/>
            <a:chOff x="540004" y="13195783"/>
            <a:chExt cx="9611995" cy="1159510"/>
          </a:xfrm>
        </p:grpSpPr>
        <p:sp>
          <p:nvSpPr>
            <p:cNvPr id="42" name="object 42"/>
            <p:cNvSpPr/>
            <p:nvPr/>
          </p:nvSpPr>
          <p:spPr>
            <a:xfrm>
              <a:off x="540004" y="13195783"/>
              <a:ext cx="9611995" cy="1159510"/>
            </a:xfrm>
            <a:custGeom>
              <a:avLst/>
              <a:gdLst/>
              <a:ahLst/>
              <a:cxnLst/>
              <a:rect l="l" t="t" r="r" b="b"/>
              <a:pathLst>
                <a:path w="9611995" h="1159509">
                  <a:moveTo>
                    <a:pt x="9611995" y="0"/>
                  </a:moveTo>
                  <a:lnTo>
                    <a:pt x="0" y="0"/>
                  </a:lnTo>
                  <a:lnTo>
                    <a:pt x="0" y="1159205"/>
                  </a:lnTo>
                  <a:lnTo>
                    <a:pt x="9611995" y="1159205"/>
                  </a:lnTo>
                  <a:lnTo>
                    <a:pt x="96119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734605" y="13631074"/>
              <a:ext cx="2672715" cy="0"/>
            </a:xfrm>
            <a:custGeom>
              <a:avLst/>
              <a:gdLst/>
              <a:ahLst/>
              <a:cxnLst/>
              <a:rect l="l" t="t" r="r" b="b"/>
              <a:pathLst>
                <a:path w="2672715">
                  <a:moveTo>
                    <a:pt x="0" y="0"/>
                  </a:moveTo>
                  <a:lnTo>
                    <a:pt x="2672194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540004" y="13195783"/>
            <a:ext cx="9611995" cy="115951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024380" marR="3514725">
              <a:lnSpc>
                <a:spcPct val="113900"/>
              </a:lnSpc>
              <a:spcBef>
                <a:spcPts val="25"/>
              </a:spcBef>
            </a:pPr>
            <a:r>
              <a:rPr sz="3000" b="1" dirty="0">
                <a:latin typeface="Arial"/>
                <a:cs typeface="Arial"/>
              </a:rPr>
              <a:t>Report</a:t>
            </a:r>
            <a:r>
              <a:rPr sz="3000" b="1" spc="-10" dirty="0">
                <a:latin typeface="Arial"/>
                <a:cs typeface="Arial"/>
              </a:rPr>
              <a:t> </a:t>
            </a:r>
            <a:r>
              <a:rPr sz="3000" b="1" dirty="0">
                <a:latin typeface="Arial"/>
                <a:cs typeface="Arial"/>
              </a:rPr>
              <a:t>Drone</a:t>
            </a:r>
            <a:r>
              <a:rPr sz="3000" b="1" spc="-10" dirty="0">
                <a:latin typeface="Arial"/>
                <a:cs typeface="Arial"/>
              </a:rPr>
              <a:t> Sighting </a:t>
            </a:r>
            <a:r>
              <a:rPr sz="3000" b="1" dirty="0">
                <a:latin typeface="Arial"/>
                <a:cs typeface="Arial"/>
              </a:rPr>
              <a:t>Medical </a:t>
            </a:r>
            <a:r>
              <a:rPr sz="3000" b="1" spc="-10" dirty="0">
                <a:latin typeface="Arial"/>
                <a:cs typeface="Arial"/>
              </a:rPr>
              <a:t>Emergency</a:t>
            </a:r>
            <a:endParaRPr sz="3000" dirty="0">
              <a:latin typeface="Arial"/>
              <a:cs typeface="Arial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1286877" y="13348698"/>
            <a:ext cx="8120380" cy="853440"/>
            <a:chOff x="1286877" y="13348698"/>
            <a:chExt cx="8120380" cy="853440"/>
          </a:xfrm>
        </p:grpSpPr>
        <p:sp>
          <p:nvSpPr>
            <p:cNvPr id="46" name="object 46"/>
            <p:cNvSpPr/>
            <p:nvPr/>
          </p:nvSpPr>
          <p:spPr>
            <a:xfrm>
              <a:off x="6228404" y="14151877"/>
              <a:ext cx="3178810" cy="0"/>
            </a:xfrm>
            <a:custGeom>
              <a:avLst/>
              <a:gdLst/>
              <a:ahLst/>
              <a:cxnLst/>
              <a:rect l="l" t="t" r="r" b="b"/>
              <a:pathLst>
                <a:path w="3178809">
                  <a:moveTo>
                    <a:pt x="0" y="0"/>
                  </a:moveTo>
                  <a:lnTo>
                    <a:pt x="317839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91347" y="13353168"/>
              <a:ext cx="844550" cy="844550"/>
            </a:xfrm>
            <a:custGeom>
              <a:avLst/>
              <a:gdLst/>
              <a:ahLst/>
              <a:cxnLst/>
              <a:rect l="l" t="t" r="r" b="b"/>
              <a:pathLst>
                <a:path w="844550" h="844550">
                  <a:moveTo>
                    <a:pt x="436305" y="0"/>
                  </a:moveTo>
                  <a:lnTo>
                    <a:pt x="389912" y="629"/>
                  </a:lnTo>
                  <a:lnTo>
                    <a:pt x="344244" y="6650"/>
                  </a:lnTo>
                  <a:lnTo>
                    <a:pt x="299300" y="18064"/>
                  </a:lnTo>
                  <a:lnTo>
                    <a:pt x="255080" y="34872"/>
                  </a:lnTo>
                  <a:lnTo>
                    <a:pt x="211584" y="57075"/>
                  </a:lnTo>
                  <a:lnTo>
                    <a:pt x="170473" y="83718"/>
                  </a:lnTo>
                  <a:lnTo>
                    <a:pt x="133704" y="113669"/>
                  </a:lnTo>
                  <a:lnTo>
                    <a:pt x="101276" y="146927"/>
                  </a:lnTo>
                  <a:lnTo>
                    <a:pt x="73190" y="183490"/>
                  </a:lnTo>
                  <a:lnTo>
                    <a:pt x="49444" y="223359"/>
                  </a:lnTo>
                  <a:lnTo>
                    <a:pt x="30039" y="266531"/>
                  </a:lnTo>
                  <a:lnTo>
                    <a:pt x="14975" y="313006"/>
                  </a:lnTo>
                  <a:lnTo>
                    <a:pt x="4781" y="360786"/>
                  </a:lnTo>
                  <a:lnTo>
                    <a:pt x="0" y="407876"/>
                  </a:lnTo>
                  <a:lnTo>
                    <a:pt x="630" y="454274"/>
                  </a:lnTo>
                  <a:lnTo>
                    <a:pt x="6673" y="499980"/>
                  </a:lnTo>
                  <a:lnTo>
                    <a:pt x="18129" y="544994"/>
                  </a:lnTo>
                  <a:lnTo>
                    <a:pt x="34997" y="589316"/>
                  </a:lnTo>
                  <a:lnTo>
                    <a:pt x="57279" y="632944"/>
                  </a:lnTo>
                  <a:lnTo>
                    <a:pt x="83843" y="673922"/>
                  </a:lnTo>
                  <a:lnTo>
                    <a:pt x="113735" y="710588"/>
                  </a:lnTo>
                  <a:lnTo>
                    <a:pt x="146952" y="742944"/>
                  </a:lnTo>
                  <a:lnTo>
                    <a:pt x="183494" y="770991"/>
                  </a:lnTo>
                  <a:lnTo>
                    <a:pt x="223360" y="794731"/>
                  </a:lnTo>
                  <a:lnTo>
                    <a:pt x="266548" y="814167"/>
                  </a:lnTo>
                  <a:lnTo>
                    <a:pt x="313057" y="829299"/>
                  </a:lnTo>
                  <a:lnTo>
                    <a:pt x="360881" y="839563"/>
                  </a:lnTo>
                  <a:lnTo>
                    <a:pt x="408004" y="844402"/>
                  </a:lnTo>
                  <a:lnTo>
                    <a:pt x="454428" y="843818"/>
                  </a:lnTo>
                  <a:lnTo>
                    <a:pt x="500152" y="837811"/>
                  </a:lnTo>
                  <a:lnTo>
                    <a:pt x="545177" y="826380"/>
                  </a:lnTo>
                  <a:lnTo>
                    <a:pt x="587564" y="810264"/>
                  </a:lnTo>
                  <a:lnTo>
                    <a:pt x="422647" y="810264"/>
                  </a:lnTo>
                  <a:lnTo>
                    <a:pt x="372544" y="806709"/>
                  </a:lnTo>
                  <a:lnTo>
                    <a:pt x="321680" y="796368"/>
                  </a:lnTo>
                  <a:lnTo>
                    <a:pt x="272466" y="779906"/>
                  </a:lnTo>
                  <a:lnTo>
                    <a:pt x="227322" y="757978"/>
                  </a:lnTo>
                  <a:lnTo>
                    <a:pt x="186244" y="730580"/>
                  </a:lnTo>
                  <a:lnTo>
                    <a:pt x="149228" y="697712"/>
                  </a:lnTo>
                  <a:lnTo>
                    <a:pt x="116270" y="659372"/>
                  </a:lnTo>
                  <a:lnTo>
                    <a:pt x="87365" y="615558"/>
                  </a:lnTo>
                  <a:lnTo>
                    <a:pt x="63797" y="568487"/>
                  </a:lnTo>
                  <a:lnTo>
                    <a:pt x="47007" y="520659"/>
                  </a:lnTo>
                  <a:lnTo>
                    <a:pt x="36997" y="472072"/>
                  </a:lnTo>
                  <a:lnTo>
                    <a:pt x="33768" y="422726"/>
                  </a:lnTo>
                  <a:lnTo>
                    <a:pt x="37323" y="372621"/>
                  </a:lnTo>
                  <a:lnTo>
                    <a:pt x="47665" y="321756"/>
                  </a:lnTo>
                  <a:lnTo>
                    <a:pt x="64142" y="272537"/>
                  </a:lnTo>
                  <a:lnTo>
                    <a:pt x="86115" y="227368"/>
                  </a:lnTo>
                  <a:lnTo>
                    <a:pt x="113584" y="186249"/>
                  </a:lnTo>
                  <a:lnTo>
                    <a:pt x="146548" y="149177"/>
                  </a:lnTo>
                  <a:lnTo>
                    <a:pt x="185006" y="116153"/>
                  </a:lnTo>
                  <a:lnTo>
                    <a:pt x="228957" y="87174"/>
                  </a:lnTo>
                  <a:lnTo>
                    <a:pt x="276027" y="63605"/>
                  </a:lnTo>
                  <a:lnTo>
                    <a:pt x="323842" y="46821"/>
                  </a:lnTo>
                  <a:lnTo>
                    <a:pt x="372399" y="36827"/>
                  </a:lnTo>
                  <a:lnTo>
                    <a:pt x="421698" y="33624"/>
                  </a:lnTo>
                  <a:lnTo>
                    <a:pt x="586050" y="33624"/>
                  </a:lnTo>
                  <a:lnTo>
                    <a:pt x="577820" y="29936"/>
                  </a:lnTo>
                  <a:lnTo>
                    <a:pt x="531268" y="14911"/>
                  </a:lnTo>
                  <a:lnTo>
                    <a:pt x="483424" y="4761"/>
                  </a:lnTo>
                  <a:lnTo>
                    <a:pt x="436305" y="0"/>
                  </a:lnTo>
                  <a:close/>
                </a:path>
                <a:path w="844550" h="844550">
                  <a:moveTo>
                    <a:pt x="586050" y="33624"/>
                  </a:moveTo>
                  <a:lnTo>
                    <a:pt x="421698" y="33624"/>
                  </a:lnTo>
                  <a:lnTo>
                    <a:pt x="471738" y="37214"/>
                  </a:lnTo>
                  <a:lnTo>
                    <a:pt x="522518" y="47601"/>
                  </a:lnTo>
                  <a:lnTo>
                    <a:pt x="571647" y="64134"/>
                  </a:lnTo>
                  <a:lnTo>
                    <a:pt x="616750" y="86148"/>
                  </a:lnTo>
                  <a:lnTo>
                    <a:pt x="657851" y="113669"/>
                  </a:lnTo>
                  <a:lnTo>
                    <a:pt x="694867" y="146625"/>
                  </a:lnTo>
                  <a:lnTo>
                    <a:pt x="727879" y="185092"/>
                  </a:lnTo>
                  <a:lnTo>
                    <a:pt x="756858" y="229046"/>
                  </a:lnTo>
                  <a:lnTo>
                    <a:pt x="780348" y="275979"/>
                  </a:lnTo>
                  <a:lnTo>
                    <a:pt x="797070" y="323687"/>
                  </a:lnTo>
                  <a:lnTo>
                    <a:pt x="807026" y="372175"/>
                  </a:lnTo>
                  <a:lnTo>
                    <a:pt x="810215" y="421446"/>
                  </a:lnTo>
                  <a:lnTo>
                    <a:pt x="806637" y="471504"/>
                  </a:lnTo>
                  <a:lnTo>
                    <a:pt x="796292" y="522353"/>
                  </a:lnTo>
                  <a:lnTo>
                    <a:pt x="779826" y="571562"/>
                  </a:lnTo>
                  <a:lnTo>
                    <a:pt x="757896" y="616705"/>
                  </a:lnTo>
                  <a:lnTo>
                    <a:pt x="730499" y="657782"/>
                  </a:lnTo>
                  <a:lnTo>
                    <a:pt x="697633" y="694798"/>
                  </a:lnTo>
                  <a:lnTo>
                    <a:pt x="659295" y="727755"/>
                  </a:lnTo>
                  <a:lnTo>
                    <a:pt x="615482" y="756655"/>
                  </a:lnTo>
                  <a:lnTo>
                    <a:pt x="568407" y="780228"/>
                  </a:lnTo>
                  <a:lnTo>
                    <a:pt x="520577" y="797022"/>
                  </a:lnTo>
                  <a:lnTo>
                    <a:pt x="471991" y="807034"/>
                  </a:lnTo>
                  <a:lnTo>
                    <a:pt x="422647" y="810264"/>
                  </a:lnTo>
                  <a:lnTo>
                    <a:pt x="587564" y="810264"/>
                  </a:lnTo>
                  <a:lnTo>
                    <a:pt x="633135" y="787249"/>
                  </a:lnTo>
                  <a:lnTo>
                    <a:pt x="674112" y="760677"/>
                  </a:lnTo>
                  <a:lnTo>
                    <a:pt x="710773" y="730772"/>
                  </a:lnTo>
                  <a:lnTo>
                    <a:pt x="743120" y="697534"/>
                  </a:lnTo>
                  <a:lnTo>
                    <a:pt x="771152" y="660961"/>
                  </a:lnTo>
                  <a:lnTo>
                    <a:pt x="794870" y="621051"/>
                  </a:lnTo>
                  <a:lnTo>
                    <a:pt x="814273" y="577804"/>
                  </a:lnTo>
                  <a:lnTo>
                    <a:pt x="829362" y="531217"/>
                  </a:lnTo>
                  <a:lnTo>
                    <a:pt x="839587" y="483324"/>
                  </a:lnTo>
                  <a:lnTo>
                    <a:pt x="844408" y="436166"/>
                  </a:lnTo>
                  <a:lnTo>
                    <a:pt x="843824" y="389744"/>
                  </a:lnTo>
                  <a:lnTo>
                    <a:pt x="837835" y="344055"/>
                  </a:lnTo>
                  <a:lnTo>
                    <a:pt x="826442" y="299099"/>
                  </a:lnTo>
                  <a:lnTo>
                    <a:pt x="809643" y="254875"/>
                  </a:lnTo>
                  <a:lnTo>
                    <a:pt x="787440" y="211380"/>
                  </a:lnTo>
                  <a:lnTo>
                    <a:pt x="760794" y="170272"/>
                  </a:lnTo>
                  <a:lnTo>
                    <a:pt x="730834" y="133511"/>
                  </a:lnTo>
                  <a:lnTo>
                    <a:pt x="697558" y="101096"/>
                  </a:lnTo>
                  <a:lnTo>
                    <a:pt x="660964" y="73028"/>
                  </a:lnTo>
                  <a:lnTo>
                    <a:pt x="621052" y="49308"/>
                  </a:lnTo>
                  <a:lnTo>
                    <a:pt x="586050" y="33624"/>
                  </a:lnTo>
                  <a:close/>
                </a:path>
                <a:path w="844550" h="844550">
                  <a:moveTo>
                    <a:pt x="257786" y="121172"/>
                  </a:moveTo>
                  <a:lnTo>
                    <a:pt x="235790" y="141017"/>
                  </a:lnTo>
                  <a:lnTo>
                    <a:pt x="215508" y="163001"/>
                  </a:lnTo>
                  <a:lnTo>
                    <a:pt x="196950" y="187122"/>
                  </a:lnTo>
                  <a:lnTo>
                    <a:pt x="180126" y="213374"/>
                  </a:lnTo>
                  <a:lnTo>
                    <a:pt x="187190" y="250206"/>
                  </a:lnTo>
                  <a:lnTo>
                    <a:pt x="206863" y="323687"/>
                  </a:lnTo>
                  <a:lnTo>
                    <a:pt x="219292" y="359818"/>
                  </a:lnTo>
                  <a:lnTo>
                    <a:pt x="233607" y="396070"/>
                  </a:lnTo>
                  <a:lnTo>
                    <a:pt x="249730" y="432187"/>
                  </a:lnTo>
                  <a:lnTo>
                    <a:pt x="267665" y="468169"/>
                  </a:lnTo>
                  <a:lnTo>
                    <a:pt x="287415" y="504014"/>
                  </a:lnTo>
                  <a:lnTo>
                    <a:pt x="308963" y="539706"/>
                  </a:lnTo>
                  <a:lnTo>
                    <a:pt x="331448" y="573734"/>
                  </a:lnTo>
                  <a:lnTo>
                    <a:pt x="354868" y="606109"/>
                  </a:lnTo>
                  <a:lnTo>
                    <a:pt x="379224" y="636843"/>
                  </a:lnTo>
                  <a:lnTo>
                    <a:pt x="404534" y="665963"/>
                  </a:lnTo>
                  <a:lnTo>
                    <a:pt x="458083" y="719412"/>
                  </a:lnTo>
                  <a:lnTo>
                    <a:pt x="486323" y="743739"/>
                  </a:lnTo>
                  <a:lnTo>
                    <a:pt x="515719" y="742793"/>
                  </a:lnTo>
                  <a:lnTo>
                    <a:pt x="545373" y="738905"/>
                  </a:lnTo>
                  <a:lnTo>
                    <a:pt x="575296" y="732072"/>
                  </a:lnTo>
                  <a:lnTo>
                    <a:pt x="605499" y="722289"/>
                  </a:lnTo>
                  <a:lnTo>
                    <a:pt x="600088" y="706413"/>
                  </a:lnTo>
                  <a:lnTo>
                    <a:pt x="579452" y="662345"/>
                  </a:lnTo>
                  <a:lnTo>
                    <a:pt x="545717" y="618168"/>
                  </a:lnTo>
                  <a:lnTo>
                    <a:pt x="507450" y="585489"/>
                  </a:lnTo>
                  <a:lnTo>
                    <a:pt x="465049" y="585489"/>
                  </a:lnTo>
                  <a:lnTo>
                    <a:pt x="434503" y="567115"/>
                  </a:lnTo>
                  <a:lnTo>
                    <a:pt x="399543" y="527275"/>
                  </a:lnTo>
                  <a:lnTo>
                    <a:pt x="360161" y="465965"/>
                  </a:lnTo>
                  <a:lnTo>
                    <a:pt x="325519" y="399061"/>
                  </a:lnTo>
                  <a:lnTo>
                    <a:pt x="307608" y="347323"/>
                  </a:lnTo>
                  <a:lnTo>
                    <a:pt x="306433" y="310751"/>
                  </a:lnTo>
                  <a:lnTo>
                    <a:pt x="321997" y="289346"/>
                  </a:lnTo>
                  <a:lnTo>
                    <a:pt x="328906" y="285358"/>
                  </a:lnTo>
                  <a:lnTo>
                    <a:pt x="327254" y="253574"/>
                  </a:lnTo>
                  <a:lnTo>
                    <a:pt x="313644" y="196970"/>
                  </a:lnTo>
                  <a:lnTo>
                    <a:pt x="292653" y="158039"/>
                  </a:lnTo>
                  <a:lnTo>
                    <a:pt x="270702" y="132549"/>
                  </a:lnTo>
                  <a:lnTo>
                    <a:pt x="257786" y="121172"/>
                  </a:lnTo>
                  <a:close/>
                </a:path>
                <a:path w="844550" h="844550">
                  <a:moveTo>
                    <a:pt x="562315" y="549227"/>
                  </a:moveTo>
                  <a:lnTo>
                    <a:pt x="528690" y="560757"/>
                  </a:lnTo>
                  <a:lnTo>
                    <a:pt x="513882" y="569292"/>
                  </a:lnTo>
                  <a:lnTo>
                    <a:pt x="538036" y="586220"/>
                  </a:lnTo>
                  <a:lnTo>
                    <a:pt x="559651" y="605855"/>
                  </a:lnTo>
                  <a:lnTo>
                    <a:pt x="595238" y="653239"/>
                  </a:lnTo>
                  <a:lnTo>
                    <a:pt x="615474" y="698521"/>
                  </a:lnTo>
                  <a:lnTo>
                    <a:pt x="619812" y="714021"/>
                  </a:lnTo>
                  <a:lnTo>
                    <a:pt x="635103" y="705195"/>
                  </a:lnTo>
                  <a:lnTo>
                    <a:pt x="664930" y="678352"/>
                  </a:lnTo>
                  <a:lnTo>
                    <a:pt x="668758" y="659372"/>
                  </a:lnTo>
                  <a:lnTo>
                    <a:pt x="668683" y="657782"/>
                  </a:lnTo>
                  <a:lnTo>
                    <a:pt x="652424" y="615558"/>
                  </a:lnTo>
                  <a:lnTo>
                    <a:pt x="624198" y="576649"/>
                  </a:lnTo>
                  <a:lnTo>
                    <a:pt x="594152" y="554525"/>
                  </a:lnTo>
                  <a:lnTo>
                    <a:pt x="562315" y="549227"/>
                  </a:lnTo>
                  <a:close/>
                </a:path>
                <a:path w="844550" h="844550">
                  <a:moveTo>
                    <a:pt x="498096" y="578410"/>
                  </a:moveTo>
                  <a:lnTo>
                    <a:pt x="491187" y="582398"/>
                  </a:lnTo>
                  <a:lnTo>
                    <a:pt x="465049" y="585489"/>
                  </a:lnTo>
                  <a:lnTo>
                    <a:pt x="507450" y="585489"/>
                  </a:lnTo>
                  <a:lnTo>
                    <a:pt x="498096" y="578410"/>
                  </a:lnTo>
                  <a:close/>
                </a:path>
                <a:path w="844550" h="844550">
                  <a:moveTo>
                    <a:pt x="328988" y="89505"/>
                  </a:moveTo>
                  <a:lnTo>
                    <a:pt x="316901" y="91242"/>
                  </a:lnTo>
                  <a:lnTo>
                    <a:pt x="303039" y="96098"/>
                  </a:lnTo>
                  <a:lnTo>
                    <a:pt x="287390" y="104078"/>
                  </a:lnTo>
                  <a:lnTo>
                    <a:pt x="273585" y="112054"/>
                  </a:lnTo>
                  <a:lnTo>
                    <a:pt x="287380" y="124972"/>
                  </a:lnTo>
                  <a:lnTo>
                    <a:pt x="299388" y="137946"/>
                  </a:lnTo>
                  <a:lnTo>
                    <a:pt x="330647" y="189612"/>
                  </a:lnTo>
                  <a:lnTo>
                    <a:pt x="345201" y="245021"/>
                  </a:lnTo>
                  <a:lnTo>
                    <a:pt x="347156" y="274817"/>
                  </a:lnTo>
                  <a:lnTo>
                    <a:pt x="358992" y="267972"/>
                  </a:lnTo>
                  <a:lnTo>
                    <a:pt x="387784" y="243583"/>
                  </a:lnTo>
                  <a:lnTo>
                    <a:pt x="400661" y="212839"/>
                  </a:lnTo>
                  <a:lnTo>
                    <a:pt x="397622" y="175740"/>
                  </a:lnTo>
                  <a:lnTo>
                    <a:pt x="378665" y="132285"/>
                  </a:lnTo>
                  <a:lnTo>
                    <a:pt x="348845" y="95673"/>
                  </a:lnTo>
                  <a:lnTo>
                    <a:pt x="339307" y="90883"/>
                  </a:lnTo>
                  <a:lnTo>
                    <a:pt x="328988" y="8950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471474" y="13474341"/>
              <a:ext cx="425450" cy="622935"/>
            </a:xfrm>
            <a:custGeom>
              <a:avLst/>
              <a:gdLst/>
              <a:ahLst/>
              <a:cxnLst/>
              <a:rect l="l" t="t" r="r" b="b"/>
              <a:pathLst>
                <a:path w="425450" h="622934">
                  <a:moveTo>
                    <a:pt x="199097" y="515670"/>
                  </a:moveTo>
                  <a:lnTo>
                    <a:pt x="174742" y="484936"/>
                  </a:lnTo>
                  <a:lnTo>
                    <a:pt x="151322" y="452561"/>
                  </a:lnTo>
                  <a:lnTo>
                    <a:pt x="128837" y="418533"/>
                  </a:lnTo>
                  <a:lnTo>
                    <a:pt x="107289" y="382841"/>
                  </a:lnTo>
                  <a:lnTo>
                    <a:pt x="87538" y="346996"/>
                  </a:lnTo>
                  <a:lnTo>
                    <a:pt x="69603" y="311015"/>
                  </a:lnTo>
                  <a:lnTo>
                    <a:pt x="53481" y="274897"/>
                  </a:lnTo>
                  <a:lnTo>
                    <a:pt x="39166" y="238645"/>
                  </a:lnTo>
                  <a:lnTo>
                    <a:pt x="26651" y="202263"/>
                  </a:lnTo>
                  <a:lnTo>
                    <a:pt x="7064" y="129033"/>
                  </a:lnTo>
                  <a:lnTo>
                    <a:pt x="0" y="92202"/>
                  </a:lnTo>
                  <a:lnTo>
                    <a:pt x="16824" y="65949"/>
                  </a:lnTo>
                  <a:lnTo>
                    <a:pt x="35382" y="41829"/>
                  </a:lnTo>
                  <a:lnTo>
                    <a:pt x="55664" y="19844"/>
                  </a:lnTo>
                  <a:lnTo>
                    <a:pt x="77660" y="0"/>
                  </a:lnTo>
                  <a:lnTo>
                    <a:pt x="90576" y="11376"/>
                  </a:lnTo>
                  <a:lnTo>
                    <a:pt x="121564" y="50965"/>
                  </a:lnTo>
                  <a:lnTo>
                    <a:pt x="142039" y="102941"/>
                  </a:lnTo>
                  <a:lnTo>
                    <a:pt x="148780" y="164185"/>
                  </a:lnTo>
                  <a:lnTo>
                    <a:pt x="141871" y="168173"/>
                  </a:lnTo>
                  <a:lnTo>
                    <a:pt x="126307" y="189578"/>
                  </a:lnTo>
                  <a:lnTo>
                    <a:pt x="145393" y="277888"/>
                  </a:lnTo>
                  <a:lnTo>
                    <a:pt x="180035" y="344792"/>
                  </a:lnTo>
                  <a:lnTo>
                    <a:pt x="219417" y="406102"/>
                  </a:lnTo>
                  <a:lnTo>
                    <a:pt x="254377" y="445943"/>
                  </a:lnTo>
                  <a:lnTo>
                    <a:pt x="284923" y="464316"/>
                  </a:lnTo>
                  <a:lnTo>
                    <a:pt x="311061" y="461225"/>
                  </a:lnTo>
                  <a:lnTo>
                    <a:pt x="317969" y="457238"/>
                  </a:lnTo>
                  <a:lnTo>
                    <a:pt x="343515" y="476567"/>
                  </a:lnTo>
                  <a:lnTo>
                    <a:pt x="384196" y="518527"/>
                  </a:lnTo>
                  <a:lnTo>
                    <a:pt x="406930" y="555269"/>
                  </a:lnTo>
                  <a:lnTo>
                    <a:pt x="425373" y="601116"/>
                  </a:lnTo>
                  <a:lnTo>
                    <a:pt x="395170" y="610899"/>
                  </a:lnTo>
                  <a:lnTo>
                    <a:pt x="365247" y="617732"/>
                  </a:lnTo>
                  <a:lnTo>
                    <a:pt x="335592" y="621620"/>
                  </a:lnTo>
                  <a:lnTo>
                    <a:pt x="306196" y="622566"/>
                  </a:lnTo>
                  <a:lnTo>
                    <a:pt x="277957" y="598240"/>
                  </a:lnTo>
                  <a:lnTo>
                    <a:pt x="250694" y="572314"/>
                  </a:lnTo>
                  <a:lnTo>
                    <a:pt x="224408" y="544790"/>
                  </a:lnTo>
                  <a:lnTo>
                    <a:pt x="199097" y="515670"/>
                  </a:lnTo>
                  <a:close/>
                </a:path>
              </a:pathLst>
            </a:custGeom>
            <a:ln w="89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800759" y="13897925"/>
              <a:ext cx="163855" cy="173734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560462" y="13438203"/>
              <a:ext cx="136016" cy="194252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1291347" y="13353168"/>
              <a:ext cx="844550" cy="844550"/>
            </a:xfrm>
            <a:custGeom>
              <a:avLst/>
              <a:gdLst/>
              <a:ahLst/>
              <a:cxnLst/>
              <a:rect l="l" t="t" r="r" b="b"/>
              <a:pathLst>
                <a:path w="844550" h="844550">
                  <a:moveTo>
                    <a:pt x="522518" y="47601"/>
                  </a:moveTo>
                  <a:lnTo>
                    <a:pt x="471738" y="37214"/>
                  </a:lnTo>
                  <a:lnTo>
                    <a:pt x="421698" y="33624"/>
                  </a:lnTo>
                  <a:lnTo>
                    <a:pt x="372399" y="36827"/>
                  </a:lnTo>
                  <a:lnTo>
                    <a:pt x="323842" y="46821"/>
                  </a:lnTo>
                  <a:lnTo>
                    <a:pt x="276027" y="63605"/>
                  </a:lnTo>
                  <a:lnTo>
                    <a:pt x="228957" y="87174"/>
                  </a:lnTo>
                  <a:lnTo>
                    <a:pt x="185006" y="116153"/>
                  </a:lnTo>
                  <a:lnTo>
                    <a:pt x="146548" y="149177"/>
                  </a:lnTo>
                  <a:lnTo>
                    <a:pt x="113584" y="186249"/>
                  </a:lnTo>
                  <a:lnTo>
                    <a:pt x="86115" y="227368"/>
                  </a:lnTo>
                  <a:lnTo>
                    <a:pt x="64142" y="272537"/>
                  </a:lnTo>
                  <a:lnTo>
                    <a:pt x="47665" y="321756"/>
                  </a:lnTo>
                  <a:lnTo>
                    <a:pt x="37323" y="372621"/>
                  </a:lnTo>
                  <a:lnTo>
                    <a:pt x="33768" y="422726"/>
                  </a:lnTo>
                  <a:lnTo>
                    <a:pt x="36997" y="472072"/>
                  </a:lnTo>
                  <a:lnTo>
                    <a:pt x="47007" y="520659"/>
                  </a:lnTo>
                  <a:lnTo>
                    <a:pt x="63797" y="568487"/>
                  </a:lnTo>
                  <a:lnTo>
                    <a:pt x="87365" y="615558"/>
                  </a:lnTo>
                  <a:lnTo>
                    <a:pt x="116270" y="659372"/>
                  </a:lnTo>
                  <a:lnTo>
                    <a:pt x="149228" y="697712"/>
                  </a:lnTo>
                  <a:lnTo>
                    <a:pt x="186244" y="730580"/>
                  </a:lnTo>
                  <a:lnTo>
                    <a:pt x="227322" y="757978"/>
                  </a:lnTo>
                  <a:lnTo>
                    <a:pt x="272466" y="779906"/>
                  </a:lnTo>
                  <a:lnTo>
                    <a:pt x="321680" y="796368"/>
                  </a:lnTo>
                  <a:lnTo>
                    <a:pt x="372544" y="806709"/>
                  </a:lnTo>
                  <a:lnTo>
                    <a:pt x="422647" y="810264"/>
                  </a:lnTo>
                  <a:lnTo>
                    <a:pt x="471991" y="807034"/>
                  </a:lnTo>
                  <a:lnTo>
                    <a:pt x="520577" y="797022"/>
                  </a:lnTo>
                  <a:lnTo>
                    <a:pt x="568407" y="780228"/>
                  </a:lnTo>
                  <a:lnTo>
                    <a:pt x="615482" y="756655"/>
                  </a:lnTo>
                  <a:lnTo>
                    <a:pt x="659295" y="727755"/>
                  </a:lnTo>
                  <a:lnTo>
                    <a:pt x="697633" y="694798"/>
                  </a:lnTo>
                  <a:lnTo>
                    <a:pt x="730499" y="657782"/>
                  </a:lnTo>
                  <a:lnTo>
                    <a:pt x="757896" y="616705"/>
                  </a:lnTo>
                  <a:lnTo>
                    <a:pt x="779826" y="571562"/>
                  </a:lnTo>
                  <a:lnTo>
                    <a:pt x="796292" y="522353"/>
                  </a:lnTo>
                  <a:lnTo>
                    <a:pt x="806637" y="471504"/>
                  </a:lnTo>
                  <a:lnTo>
                    <a:pt x="810215" y="421446"/>
                  </a:lnTo>
                  <a:lnTo>
                    <a:pt x="807026" y="372175"/>
                  </a:lnTo>
                  <a:lnTo>
                    <a:pt x="797070" y="323687"/>
                  </a:lnTo>
                  <a:lnTo>
                    <a:pt x="780348" y="275979"/>
                  </a:lnTo>
                  <a:lnTo>
                    <a:pt x="756858" y="229046"/>
                  </a:lnTo>
                  <a:lnTo>
                    <a:pt x="727879" y="185092"/>
                  </a:lnTo>
                  <a:lnTo>
                    <a:pt x="694867" y="146625"/>
                  </a:lnTo>
                  <a:lnTo>
                    <a:pt x="657823" y="113644"/>
                  </a:lnTo>
                  <a:lnTo>
                    <a:pt x="616750" y="86148"/>
                  </a:lnTo>
                  <a:lnTo>
                    <a:pt x="571647" y="64134"/>
                  </a:lnTo>
                  <a:lnTo>
                    <a:pt x="522518" y="47601"/>
                  </a:lnTo>
                  <a:close/>
                </a:path>
                <a:path w="844550" h="844550">
                  <a:moveTo>
                    <a:pt x="829362" y="531217"/>
                  </a:moveTo>
                  <a:lnTo>
                    <a:pt x="814273" y="577804"/>
                  </a:lnTo>
                  <a:lnTo>
                    <a:pt x="794870" y="621051"/>
                  </a:lnTo>
                  <a:lnTo>
                    <a:pt x="771152" y="660961"/>
                  </a:lnTo>
                  <a:lnTo>
                    <a:pt x="743120" y="697534"/>
                  </a:lnTo>
                  <a:lnTo>
                    <a:pt x="710773" y="730772"/>
                  </a:lnTo>
                  <a:lnTo>
                    <a:pt x="674112" y="760677"/>
                  </a:lnTo>
                  <a:lnTo>
                    <a:pt x="633135" y="787249"/>
                  </a:lnTo>
                  <a:lnTo>
                    <a:pt x="589505" y="809526"/>
                  </a:lnTo>
                  <a:lnTo>
                    <a:pt x="545177" y="826380"/>
                  </a:lnTo>
                  <a:lnTo>
                    <a:pt x="500152" y="837811"/>
                  </a:lnTo>
                  <a:lnTo>
                    <a:pt x="454428" y="843818"/>
                  </a:lnTo>
                  <a:lnTo>
                    <a:pt x="408004" y="844402"/>
                  </a:lnTo>
                  <a:lnTo>
                    <a:pt x="360881" y="839563"/>
                  </a:lnTo>
                  <a:lnTo>
                    <a:pt x="313057" y="829299"/>
                  </a:lnTo>
                  <a:lnTo>
                    <a:pt x="266548" y="814167"/>
                  </a:lnTo>
                  <a:lnTo>
                    <a:pt x="223360" y="794731"/>
                  </a:lnTo>
                  <a:lnTo>
                    <a:pt x="183494" y="770991"/>
                  </a:lnTo>
                  <a:lnTo>
                    <a:pt x="146952" y="742944"/>
                  </a:lnTo>
                  <a:lnTo>
                    <a:pt x="113735" y="710588"/>
                  </a:lnTo>
                  <a:lnTo>
                    <a:pt x="83843" y="673922"/>
                  </a:lnTo>
                  <a:lnTo>
                    <a:pt x="57279" y="632944"/>
                  </a:lnTo>
                  <a:lnTo>
                    <a:pt x="34997" y="589316"/>
                  </a:lnTo>
                  <a:lnTo>
                    <a:pt x="18129" y="544994"/>
                  </a:lnTo>
                  <a:lnTo>
                    <a:pt x="6673" y="499980"/>
                  </a:lnTo>
                  <a:lnTo>
                    <a:pt x="630" y="454274"/>
                  </a:lnTo>
                  <a:lnTo>
                    <a:pt x="0" y="407876"/>
                  </a:lnTo>
                  <a:lnTo>
                    <a:pt x="4781" y="360786"/>
                  </a:lnTo>
                  <a:lnTo>
                    <a:pt x="14975" y="313006"/>
                  </a:lnTo>
                  <a:lnTo>
                    <a:pt x="30039" y="266531"/>
                  </a:lnTo>
                  <a:lnTo>
                    <a:pt x="49444" y="223359"/>
                  </a:lnTo>
                  <a:lnTo>
                    <a:pt x="73190" y="183490"/>
                  </a:lnTo>
                  <a:lnTo>
                    <a:pt x="101276" y="146927"/>
                  </a:lnTo>
                  <a:lnTo>
                    <a:pt x="133704" y="113669"/>
                  </a:lnTo>
                  <a:lnTo>
                    <a:pt x="170473" y="83718"/>
                  </a:lnTo>
                  <a:lnTo>
                    <a:pt x="211584" y="57075"/>
                  </a:lnTo>
                  <a:lnTo>
                    <a:pt x="255080" y="34872"/>
                  </a:lnTo>
                  <a:lnTo>
                    <a:pt x="299300" y="18064"/>
                  </a:lnTo>
                  <a:lnTo>
                    <a:pt x="344244" y="6650"/>
                  </a:lnTo>
                  <a:lnTo>
                    <a:pt x="389912" y="629"/>
                  </a:lnTo>
                  <a:lnTo>
                    <a:pt x="436305" y="0"/>
                  </a:lnTo>
                  <a:lnTo>
                    <a:pt x="483424" y="4761"/>
                  </a:lnTo>
                  <a:lnTo>
                    <a:pt x="531268" y="14911"/>
                  </a:lnTo>
                  <a:lnTo>
                    <a:pt x="577820" y="29936"/>
                  </a:lnTo>
                  <a:lnTo>
                    <a:pt x="621052" y="49308"/>
                  </a:lnTo>
                  <a:lnTo>
                    <a:pt x="660964" y="73028"/>
                  </a:lnTo>
                  <a:lnTo>
                    <a:pt x="697558" y="101096"/>
                  </a:lnTo>
                  <a:lnTo>
                    <a:pt x="730834" y="133511"/>
                  </a:lnTo>
                  <a:lnTo>
                    <a:pt x="760794" y="170272"/>
                  </a:lnTo>
                  <a:lnTo>
                    <a:pt x="787440" y="211380"/>
                  </a:lnTo>
                  <a:lnTo>
                    <a:pt x="809643" y="254875"/>
                  </a:lnTo>
                  <a:lnTo>
                    <a:pt x="826442" y="299099"/>
                  </a:lnTo>
                  <a:lnTo>
                    <a:pt x="837835" y="344055"/>
                  </a:lnTo>
                  <a:lnTo>
                    <a:pt x="843824" y="389744"/>
                  </a:lnTo>
                  <a:lnTo>
                    <a:pt x="844408" y="436166"/>
                  </a:lnTo>
                  <a:lnTo>
                    <a:pt x="839587" y="483324"/>
                  </a:lnTo>
                  <a:lnTo>
                    <a:pt x="829362" y="531217"/>
                  </a:lnTo>
                  <a:close/>
                </a:path>
              </a:pathLst>
            </a:custGeom>
            <a:ln w="89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10429298" y="14081385"/>
            <a:ext cx="92333" cy="295910"/>
          </a:xfrm>
          <a:prstGeom prst="rect">
            <a:avLst/>
          </a:prstGeom>
        </p:spPr>
        <p:txBody>
          <a:bodyPr vert="vert270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dirty="0">
                <a:latin typeface="+mj-lt"/>
                <a:cs typeface="Myriad Pro"/>
              </a:rPr>
              <a:t>© </a:t>
            </a:r>
            <a:r>
              <a:rPr sz="600" spc="-10" dirty="0">
                <a:latin typeface="+mj-lt"/>
                <a:cs typeface="Myriad Pro"/>
              </a:rPr>
              <a:t>JAPCC</a:t>
            </a:r>
            <a:endParaRPr sz="600" dirty="0">
              <a:latin typeface="+mj-lt"/>
              <a:cs typeface="Myriad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 txBox="1"/>
          <p:nvPr/>
        </p:nvSpPr>
        <p:spPr>
          <a:xfrm>
            <a:off x="2643692" y="13718725"/>
            <a:ext cx="5538470" cy="495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25095" algn="ctr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latin typeface="+mj-lt"/>
                <a:cs typeface="Myriad Pro Light"/>
              </a:rPr>
              <a:t>Imagery</a:t>
            </a:r>
            <a:r>
              <a:rPr sz="600" b="1" spc="-25" dirty="0">
                <a:latin typeface="+mj-lt"/>
                <a:cs typeface="Myriad Pro Light"/>
              </a:rPr>
              <a:t> </a:t>
            </a:r>
            <a:r>
              <a:rPr sz="600" b="1" dirty="0">
                <a:latin typeface="+mj-lt"/>
                <a:cs typeface="Myriad Pro Light"/>
              </a:rPr>
              <a:t>Front</a:t>
            </a:r>
            <a:r>
              <a:rPr sz="600" b="1" spc="-20" dirty="0">
                <a:latin typeface="+mj-lt"/>
                <a:cs typeface="Myriad Pro Light"/>
              </a:rPr>
              <a:t> Page</a:t>
            </a:r>
            <a:endParaRPr sz="600" dirty="0">
              <a:latin typeface="+mj-lt"/>
              <a:cs typeface="Myriad Pro Light"/>
            </a:endParaRPr>
          </a:p>
          <a:p>
            <a:pPr marL="12700" marR="5080" algn="ctr">
              <a:lnSpc>
                <a:spcPct val="125000"/>
              </a:lnSpc>
              <a:spcBef>
                <a:spcPts val="280"/>
              </a:spcBef>
              <a:tabLst>
                <a:tab pos="1501140" algn="l"/>
              </a:tabLst>
            </a:pPr>
            <a:r>
              <a:rPr sz="600" dirty="0">
                <a:latin typeface="+mj-lt"/>
                <a:cs typeface="Myriad Pro"/>
              </a:rPr>
              <a:t>Drone Evacuation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Point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Sign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–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Drone: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© AdobeStock,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260694458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(10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November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2023);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Shield: ©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Copyrighted;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Group: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FourLeafLover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–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stock.adobe.com;</a:t>
            </a:r>
            <a:r>
              <a:rPr sz="600" dirty="0">
                <a:latin typeface="+mj-lt"/>
                <a:cs typeface="Myriad Pro"/>
              </a:rPr>
              <a:t> Arrows: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©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Copyrighted</a:t>
            </a:r>
            <a:r>
              <a:rPr sz="600" spc="500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Camera/Wi-Fi/Phone Sign: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©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Copyrighted;</a:t>
            </a:r>
            <a:r>
              <a:rPr lang="en-US" sz="600" dirty="0">
                <a:latin typeface="+mj-lt"/>
                <a:cs typeface="Myriad Pro"/>
              </a:rPr>
              <a:t>	</a:t>
            </a:r>
            <a:r>
              <a:rPr sz="600" dirty="0">
                <a:latin typeface="+mj-lt"/>
                <a:cs typeface="Myriad Pro"/>
              </a:rPr>
              <a:t>Stay</a:t>
            </a:r>
            <a:r>
              <a:rPr sz="600" spc="-1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Calm</a:t>
            </a:r>
            <a:r>
              <a:rPr sz="600" spc="-1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Sign:</a:t>
            </a:r>
            <a:r>
              <a:rPr sz="600" spc="-1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Seetwo</a:t>
            </a:r>
            <a:r>
              <a:rPr sz="600" spc="-10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–</a:t>
            </a:r>
            <a:r>
              <a:rPr sz="600" spc="-1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stock.adobe.com</a:t>
            </a:r>
            <a:endParaRPr sz="600" dirty="0">
              <a:latin typeface="+mj-lt"/>
              <a:cs typeface="Myriad Pro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sz="600" dirty="0">
                <a:latin typeface="+mj-lt"/>
                <a:cs typeface="Myriad Pro"/>
              </a:rPr>
              <a:t>Logo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Headline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– Shield: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© </a:t>
            </a:r>
            <a:r>
              <a:rPr sz="600" spc="-10" dirty="0">
                <a:latin typeface="+mj-lt"/>
                <a:cs typeface="Myriad Pro"/>
              </a:rPr>
              <a:t>Copyrighted;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Drone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Parts Next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to Shield: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© 1arts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–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stock.adobe.com</a:t>
            </a:r>
            <a:endParaRPr sz="600" dirty="0">
              <a:latin typeface="+mj-lt"/>
              <a:cs typeface="Myriad Pro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891006" y="7894612"/>
            <a:ext cx="8910320" cy="2158365"/>
          </a:xfrm>
          <a:custGeom>
            <a:avLst/>
            <a:gdLst/>
            <a:ahLst/>
            <a:cxnLst/>
            <a:rect l="l" t="t" r="r" b="b"/>
            <a:pathLst>
              <a:path w="8910320" h="2158365">
                <a:moveTo>
                  <a:pt x="8910002" y="0"/>
                </a:moveTo>
                <a:lnTo>
                  <a:pt x="0" y="0"/>
                </a:lnTo>
                <a:lnTo>
                  <a:pt x="0" y="2158326"/>
                </a:lnTo>
                <a:lnTo>
                  <a:pt x="8910002" y="2158326"/>
                </a:lnTo>
                <a:lnTo>
                  <a:pt x="8910002" y="0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119300" y="8205320"/>
            <a:ext cx="6411428" cy="143827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1650" i="1" dirty="0">
                <a:latin typeface="+mj-lt"/>
                <a:cs typeface="Myriad Pro"/>
              </a:rPr>
              <a:t>Please</a:t>
            </a:r>
            <a:r>
              <a:rPr sz="1650" i="1" spc="-55" dirty="0">
                <a:latin typeface="+mj-lt"/>
                <a:cs typeface="Myriad Pro"/>
              </a:rPr>
              <a:t> </a:t>
            </a:r>
            <a:r>
              <a:rPr sz="1650" i="1" spc="-10" dirty="0">
                <a:latin typeface="+mj-lt"/>
                <a:cs typeface="Myriad Pro"/>
              </a:rPr>
              <a:t>visit</a:t>
            </a:r>
            <a:endParaRPr sz="1650" dirty="0">
              <a:latin typeface="+mj-lt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1950" b="1" i="1" spc="-40" dirty="0">
                <a:latin typeface="+mj-lt"/>
                <a:cs typeface="Myriad Pro"/>
              </a:rPr>
              <a:t>www.japcc.org/drone-</a:t>
            </a:r>
            <a:r>
              <a:rPr sz="1950" b="1" i="1" spc="-10" dirty="0">
                <a:latin typeface="+mj-lt"/>
                <a:cs typeface="Myriad Pro"/>
              </a:rPr>
              <a:t>drills</a:t>
            </a:r>
            <a:endParaRPr sz="1950" dirty="0">
              <a:latin typeface="+mj-lt"/>
              <a:cs typeface="Myriad Pro"/>
            </a:endParaRPr>
          </a:p>
          <a:p>
            <a:pPr marL="12700" marR="5080">
              <a:lnSpc>
                <a:spcPct val="113599"/>
              </a:lnSpc>
              <a:spcBef>
                <a:spcPts val="790"/>
              </a:spcBef>
            </a:pPr>
            <a:r>
              <a:rPr sz="1650" i="1" dirty="0">
                <a:latin typeface="+mj-lt"/>
                <a:cs typeface="Myriad Pro"/>
              </a:rPr>
              <a:t>to</a:t>
            </a:r>
            <a:r>
              <a:rPr sz="1650" i="1" spc="-20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download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customizable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templates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for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the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annexes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included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in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this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spc="-10" dirty="0">
                <a:latin typeface="+mj-lt"/>
                <a:cs typeface="Myriad Pro"/>
              </a:rPr>
              <a:t>paper, </a:t>
            </a:r>
            <a:r>
              <a:rPr sz="1650" i="1" dirty="0">
                <a:latin typeface="+mj-lt"/>
                <a:cs typeface="Myriad Pro"/>
              </a:rPr>
              <a:t>as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well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as</a:t>
            </a:r>
            <a:r>
              <a:rPr sz="1650" i="1" spc="-20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additional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educational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references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and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spc="-10" dirty="0">
                <a:latin typeface="+mj-lt"/>
                <a:cs typeface="Myriad Pro"/>
              </a:rPr>
              <a:t>materials.</a:t>
            </a:r>
            <a:endParaRPr sz="1650" dirty="0">
              <a:latin typeface="+mj-lt"/>
              <a:cs typeface="Myriad Pr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56992" y="8276615"/>
            <a:ext cx="111760" cy="167640"/>
          </a:xfrm>
          <a:custGeom>
            <a:avLst/>
            <a:gdLst/>
            <a:ahLst/>
            <a:cxnLst/>
            <a:rect l="l" t="t" r="r" b="b"/>
            <a:pathLst>
              <a:path w="111760" h="167640">
                <a:moveTo>
                  <a:pt x="111544" y="0"/>
                </a:moveTo>
                <a:lnTo>
                  <a:pt x="55778" y="0"/>
                </a:lnTo>
                <a:lnTo>
                  <a:pt x="0" y="0"/>
                </a:lnTo>
                <a:lnTo>
                  <a:pt x="0" y="111544"/>
                </a:lnTo>
                <a:lnTo>
                  <a:pt x="0" y="167309"/>
                </a:lnTo>
                <a:lnTo>
                  <a:pt x="55765" y="167309"/>
                </a:lnTo>
                <a:lnTo>
                  <a:pt x="111544" y="167309"/>
                </a:lnTo>
                <a:lnTo>
                  <a:pt x="111544" y="111556"/>
                </a:lnTo>
                <a:lnTo>
                  <a:pt x="1115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12758" y="8834349"/>
            <a:ext cx="55880" cy="167640"/>
          </a:xfrm>
          <a:custGeom>
            <a:avLst/>
            <a:gdLst/>
            <a:ahLst/>
            <a:cxnLst/>
            <a:rect l="l" t="t" r="r" b="b"/>
            <a:pathLst>
              <a:path w="55880" h="167640">
                <a:moveTo>
                  <a:pt x="55778" y="0"/>
                </a:moveTo>
                <a:lnTo>
                  <a:pt x="0" y="0"/>
                </a:lnTo>
                <a:lnTo>
                  <a:pt x="0" y="167322"/>
                </a:lnTo>
                <a:lnTo>
                  <a:pt x="55778" y="167322"/>
                </a:lnTo>
                <a:lnTo>
                  <a:pt x="557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162672" y="7606355"/>
            <a:ext cx="8230234" cy="2176145"/>
            <a:chOff x="1162672" y="7606355"/>
            <a:chExt cx="8230234" cy="2176145"/>
          </a:xfrm>
        </p:grpSpPr>
        <p:sp>
          <p:nvSpPr>
            <p:cNvPr id="7" name="object 7"/>
            <p:cNvSpPr/>
            <p:nvPr/>
          </p:nvSpPr>
          <p:spPr>
            <a:xfrm>
              <a:off x="1162672" y="8165071"/>
              <a:ext cx="390525" cy="1617980"/>
            </a:xfrm>
            <a:custGeom>
              <a:avLst/>
              <a:gdLst/>
              <a:ahLst/>
              <a:cxnLst/>
              <a:rect l="l" t="t" r="r" b="b"/>
              <a:pathLst>
                <a:path w="390525" h="1617979">
                  <a:moveTo>
                    <a:pt x="55778" y="1003909"/>
                  </a:moveTo>
                  <a:lnTo>
                    <a:pt x="0" y="1003909"/>
                  </a:lnTo>
                  <a:lnTo>
                    <a:pt x="0" y="1059688"/>
                  </a:lnTo>
                  <a:lnTo>
                    <a:pt x="55778" y="1059688"/>
                  </a:lnTo>
                  <a:lnTo>
                    <a:pt x="55778" y="1003909"/>
                  </a:lnTo>
                  <a:close/>
                </a:path>
                <a:path w="390525" h="1617979">
                  <a:moveTo>
                    <a:pt x="111556" y="1115453"/>
                  </a:moveTo>
                  <a:lnTo>
                    <a:pt x="55778" y="1115453"/>
                  </a:lnTo>
                  <a:lnTo>
                    <a:pt x="55778" y="1171232"/>
                  </a:lnTo>
                  <a:lnTo>
                    <a:pt x="111556" y="1171232"/>
                  </a:lnTo>
                  <a:lnTo>
                    <a:pt x="111556" y="1115453"/>
                  </a:lnTo>
                  <a:close/>
                </a:path>
                <a:path w="390525" h="1617979">
                  <a:moveTo>
                    <a:pt x="167309" y="1338541"/>
                  </a:moveTo>
                  <a:lnTo>
                    <a:pt x="111544" y="1338541"/>
                  </a:lnTo>
                  <a:lnTo>
                    <a:pt x="111544" y="1505877"/>
                  </a:lnTo>
                  <a:lnTo>
                    <a:pt x="167309" y="1505877"/>
                  </a:lnTo>
                  <a:lnTo>
                    <a:pt x="167309" y="1338541"/>
                  </a:lnTo>
                  <a:close/>
                </a:path>
                <a:path w="390525" h="1617979">
                  <a:moveTo>
                    <a:pt x="167309" y="1226997"/>
                  </a:moveTo>
                  <a:lnTo>
                    <a:pt x="111556" y="1226997"/>
                  </a:lnTo>
                  <a:lnTo>
                    <a:pt x="55778" y="1226997"/>
                  </a:lnTo>
                  <a:lnTo>
                    <a:pt x="0" y="1226997"/>
                  </a:lnTo>
                  <a:lnTo>
                    <a:pt x="0" y="1617408"/>
                  </a:lnTo>
                  <a:lnTo>
                    <a:pt x="55778" y="1617408"/>
                  </a:lnTo>
                  <a:lnTo>
                    <a:pt x="111544" y="1617408"/>
                  </a:lnTo>
                  <a:lnTo>
                    <a:pt x="167309" y="1617408"/>
                  </a:lnTo>
                  <a:lnTo>
                    <a:pt x="167309" y="1561630"/>
                  </a:lnTo>
                  <a:lnTo>
                    <a:pt x="111556" y="1561630"/>
                  </a:lnTo>
                  <a:lnTo>
                    <a:pt x="55778" y="1561630"/>
                  </a:lnTo>
                  <a:lnTo>
                    <a:pt x="55778" y="1282776"/>
                  </a:lnTo>
                  <a:lnTo>
                    <a:pt x="111544" y="1282776"/>
                  </a:lnTo>
                  <a:lnTo>
                    <a:pt x="167309" y="1282776"/>
                  </a:lnTo>
                  <a:lnTo>
                    <a:pt x="167309" y="1226997"/>
                  </a:lnTo>
                  <a:close/>
                </a:path>
                <a:path w="390525" h="1617979">
                  <a:moveTo>
                    <a:pt x="167309" y="948131"/>
                  </a:moveTo>
                  <a:lnTo>
                    <a:pt x="111556" y="948131"/>
                  </a:lnTo>
                  <a:lnTo>
                    <a:pt x="111556" y="780821"/>
                  </a:lnTo>
                  <a:lnTo>
                    <a:pt x="55778" y="780821"/>
                  </a:lnTo>
                  <a:lnTo>
                    <a:pt x="55778" y="836587"/>
                  </a:lnTo>
                  <a:lnTo>
                    <a:pt x="0" y="836587"/>
                  </a:lnTo>
                  <a:lnTo>
                    <a:pt x="0" y="892365"/>
                  </a:lnTo>
                  <a:lnTo>
                    <a:pt x="55778" y="892365"/>
                  </a:lnTo>
                  <a:lnTo>
                    <a:pt x="55778" y="948143"/>
                  </a:lnTo>
                  <a:lnTo>
                    <a:pt x="111544" y="948143"/>
                  </a:lnTo>
                  <a:lnTo>
                    <a:pt x="111544" y="1059675"/>
                  </a:lnTo>
                  <a:lnTo>
                    <a:pt x="167309" y="1059675"/>
                  </a:lnTo>
                  <a:lnTo>
                    <a:pt x="167309" y="948131"/>
                  </a:lnTo>
                  <a:close/>
                </a:path>
                <a:path w="390525" h="1617979">
                  <a:moveTo>
                    <a:pt x="167309" y="557733"/>
                  </a:moveTo>
                  <a:lnTo>
                    <a:pt x="111556" y="557733"/>
                  </a:lnTo>
                  <a:lnTo>
                    <a:pt x="55778" y="557733"/>
                  </a:lnTo>
                  <a:lnTo>
                    <a:pt x="55778" y="446176"/>
                  </a:lnTo>
                  <a:lnTo>
                    <a:pt x="0" y="446176"/>
                  </a:lnTo>
                  <a:lnTo>
                    <a:pt x="0" y="613498"/>
                  </a:lnTo>
                  <a:lnTo>
                    <a:pt x="55778" y="613498"/>
                  </a:lnTo>
                  <a:lnTo>
                    <a:pt x="111544" y="613511"/>
                  </a:lnTo>
                  <a:lnTo>
                    <a:pt x="111544" y="669277"/>
                  </a:lnTo>
                  <a:lnTo>
                    <a:pt x="55778" y="669277"/>
                  </a:lnTo>
                  <a:lnTo>
                    <a:pt x="55778" y="725055"/>
                  </a:lnTo>
                  <a:lnTo>
                    <a:pt x="111556" y="725055"/>
                  </a:lnTo>
                  <a:lnTo>
                    <a:pt x="111556" y="669290"/>
                  </a:lnTo>
                  <a:lnTo>
                    <a:pt x="167309" y="669290"/>
                  </a:lnTo>
                  <a:lnTo>
                    <a:pt x="167309" y="557733"/>
                  </a:lnTo>
                  <a:close/>
                </a:path>
                <a:path w="390525" h="1617979">
                  <a:moveTo>
                    <a:pt x="167309" y="446176"/>
                  </a:moveTo>
                  <a:lnTo>
                    <a:pt x="111544" y="446176"/>
                  </a:lnTo>
                  <a:lnTo>
                    <a:pt x="111544" y="501954"/>
                  </a:lnTo>
                  <a:lnTo>
                    <a:pt x="167309" y="501954"/>
                  </a:lnTo>
                  <a:lnTo>
                    <a:pt x="167309" y="446176"/>
                  </a:lnTo>
                  <a:close/>
                </a:path>
                <a:path w="390525" h="1617979">
                  <a:moveTo>
                    <a:pt x="167309" y="111544"/>
                  </a:moveTo>
                  <a:lnTo>
                    <a:pt x="111544" y="111544"/>
                  </a:lnTo>
                  <a:lnTo>
                    <a:pt x="111544" y="223088"/>
                  </a:lnTo>
                  <a:lnTo>
                    <a:pt x="111544" y="278853"/>
                  </a:lnTo>
                  <a:lnTo>
                    <a:pt x="167309" y="278853"/>
                  </a:lnTo>
                  <a:lnTo>
                    <a:pt x="167309" y="223100"/>
                  </a:lnTo>
                  <a:lnTo>
                    <a:pt x="167309" y="111544"/>
                  </a:lnTo>
                  <a:close/>
                </a:path>
                <a:path w="390525" h="1617979">
                  <a:moveTo>
                    <a:pt x="167309" y="0"/>
                  </a:moveTo>
                  <a:lnTo>
                    <a:pt x="111556" y="0"/>
                  </a:lnTo>
                  <a:lnTo>
                    <a:pt x="55778" y="0"/>
                  </a:lnTo>
                  <a:lnTo>
                    <a:pt x="0" y="0"/>
                  </a:lnTo>
                  <a:lnTo>
                    <a:pt x="0" y="111544"/>
                  </a:lnTo>
                  <a:lnTo>
                    <a:pt x="0" y="223088"/>
                  </a:lnTo>
                  <a:lnTo>
                    <a:pt x="0" y="390410"/>
                  </a:lnTo>
                  <a:lnTo>
                    <a:pt x="55778" y="390410"/>
                  </a:lnTo>
                  <a:lnTo>
                    <a:pt x="111544" y="390410"/>
                  </a:lnTo>
                  <a:lnTo>
                    <a:pt x="167309" y="390410"/>
                  </a:lnTo>
                  <a:lnTo>
                    <a:pt x="167309" y="334632"/>
                  </a:lnTo>
                  <a:lnTo>
                    <a:pt x="111556" y="334632"/>
                  </a:lnTo>
                  <a:lnTo>
                    <a:pt x="55778" y="334632"/>
                  </a:lnTo>
                  <a:lnTo>
                    <a:pt x="55778" y="223100"/>
                  </a:lnTo>
                  <a:lnTo>
                    <a:pt x="55778" y="111544"/>
                  </a:lnTo>
                  <a:lnTo>
                    <a:pt x="55778" y="55791"/>
                  </a:lnTo>
                  <a:lnTo>
                    <a:pt x="111544" y="55791"/>
                  </a:lnTo>
                  <a:lnTo>
                    <a:pt x="167309" y="55791"/>
                  </a:lnTo>
                  <a:lnTo>
                    <a:pt x="167309" y="0"/>
                  </a:lnTo>
                  <a:close/>
                </a:path>
                <a:path w="390525" h="1617979">
                  <a:moveTo>
                    <a:pt x="223100" y="446176"/>
                  </a:moveTo>
                  <a:lnTo>
                    <a:pt x="167322" y="446176"/>
                  </a:lnTo>
                  <a:lnTo>
                    <a:pt x="167322" y="669264"/>
                  </a:lnTo>
                  <a:lnTo>
                    <a:pt x="223100" y="669264"/>
                  </a:lnTo>
                  <a:lnTo>
                    <a:pt x="223100" y="446176"/>
                  </a:lnTo>
                  <a:close/>
                </a:path>
                <a:path w="390525" h="1617979">
                  <a:moveTo>
                    <a:pt x="278853" y="1561630"/>
                  </a:moveTo>
                  <a:lnTo>
                    <a:pt x="223100" y="1561630"/>
                  </a:lnTo>
                  <a:lnTo>
                    <a:pt x="167322" y="1561630"/>
                  </a:lnTo>
                  <a:lnTo>
                    <a:pt x="167322" y="1617408"/>
                  </a:lnTo>
                  <a:lnTo>
                    <a:pt x="223088" y="1617408"/>
                  </a:lnTo>
                  <a:lnTo>
                    <a:pt x="278853" y="1617408"/>
                  </a:lnTo>
                  <a:lnTo>
                    <a:pt x="278853" y="1561630"/>
                  </a:lnTo>
                  <a:close/>
                </a:path>
                <a:path w="390525" h="1617979">
                  <a:moveTo>
                    <a:pt x="278853" y="1338541"/>
                  </a:moveTo>
                  <a:lnTo>
                    <a:pt x="223100" y="1338541"/>
                  </a:lnTo>
                  <a:lnTo>
                    <a:pt x="167322" y="1338541"/>
                  </a:lnTo>
                  <a:lnTo>
                    <a:pt x="167322" y="1505877"/>
                  </a:lnTo>
                  <a:lnTo>
                    <a:pt x="223088" y="1505877"/>
                  </a:lnTo>
                  <a:lnTo>
                    <a:pt x="278853" y="1505877"/>
                  </a:lnTo>
                  <a:lnTo>
                    <a:pt x="278853" y="1338541"/>
                  </a:lnTo>
                  <a:close/>
                </a:path>
                <a:path w="390525" h="1617979">
                  <a:moveTo>
                    <a:pt x="278853" y="1226997"/>
                  </a:moveTo>
                  <a:lnTo>
                    <a:pt x="223100" y="1226997"/>
                  </a:lnTo>
                  <a:lnTo>
                    <a:pt x="167322" y="1226997"/>
                  </a:lnTo>
                  <a:lnTo>
                    <a:pt x="167322" y="1282776"/>
                  </a:lnTo>
                  <a:lnTo>
                    <a:pt x="223088" y="1282776"/>
                  </a:lnTo>
                  <a:lnTo>
                    <a:pt x="278853" y="1282776"/>
                  </a:lnTo>
                  <a:lnTo>
                    <a:pt x="278853" y="1226997"/>
                  </a:lnTo>
                  <a:close/>
                </a:path>
                <a:path w="390525" h="1617979">
                  <a:moveTo>
                    <a:pt x="278853" y="1003909"/>
                  </a:moveTo>
                  <a:lnTo>
                    <a:pt x="223100" y="1003909"/>
                  </a:lnTo>
                  <a:lnTo>
                    <a:pt x="167322" y="1003909"/>
                  </a:lnTo>
                  <a:lnTo>
                    <a:pt x="167322" y="1115453"/>
                  </a:lnTo>
                  <a:lnTo>
                    <a:pt x="223088" y="1115453"/>
                  </a:lnTo>
                  <a:lnTo>
                    <a:pt x="278853" y="1115453"/>
                  </a:lnTo>
                  <a:lnTo>
                    <a:pt x="278853" y="1003909"/>
                  </a:lnTo>
                  <a:close/>
                </a:path>
                <a:path w="390525" h="1617979">
                  <a:moveTo>
                    <a:pt x="278853" y="725043"/>
                  </a:moveTo>
                  <a:lnTo>
                    <a:pt x="223088" y="725043"/>
                  </a:lnTo>
                  <a:lnTo>
                    <a:pt x="223088" y="780821"/>
                  </a:lnTo>
                  <a:lnTo>
                    <a:pt x="167322" y="780821"/>
                  </a:lnTo>
                  <a:lnTo>
                    <a:pt x="167322" y="836599"/>
                  </a:lnTo>
                  <a:lnTo>
                    <a:pt x="223088" y="836599"/>
                  </a:lnTo>
                  <a:lnTo>
                    <a:pt x="223088" y="948143"/>
                  </a:lnTo>
                  <a:lnTo>
                    <a:pt x="278853" y="948143"/>
                  </a:lnTo>
                  <a:lnTo>
                    <a:pt x="278853" y="836587"/>
                  </a:lnTo>
                  <a:lnTo>
                    <a:pt x="223100" y="836587"/>
                  </a:lnTo>
                  <a:lnTo>
                    <a:pt x="223100" y="780821"/>
                  </a:lnTo>
                  <a:lnTo>
                    <a:pt x="278853" y="780821"/>
                  </a:lnTo>
                  <a:lnTo>
                    <a:pt x="278853" y="725043"/>
                  </a:lnTo>
                  <a:close/>
                </a:path>
                <a:path w="390525" h="1617979">
                  <a:moveTo>
                    <a:pt x="278853" y="334632"/>
                  </a:moveTo>
                  <a:lnTo>
                    <a:pt x="223100" y="334632"/>
                  </a:lnTo>
                  <a:lnTo>
                    <a:pt x="167322" y="334632"/>
                  </a:lnTo>
                  <a:lnTo>
                    <a:pt x="167322" y="390410"/>
                  </a:lnTo>
                  <a:lnTo>
                    <a:pt x="223088" y="390410"/>
                  </a:lnTo>
                  <a:lnTo>
                    <a:pt x="278853" y="390410"/>
                  </a:lnTo>
                  <a:lnTo>
                    <a:pt x="278853" y="334632"/>
                  </a:lnTo>
                  <a:close/>
                </a:path>
                <a:path w="390525" h="1617979">
                  <a:moveTo>
                    <a:pt x="278853" y="111544"/>
                  </a:moveTo>
                  <a:lnTo>
                    <a:pt x="223100" y="111544"/>
                  </a:lnTo>
                  <a:lnTo>
                    <a:pt x="167322" y="111544"/>
                  </a:lnTo>
                  <a:lnTo>
                    <a:pt x="167322" y="223088"/>
                  </a:lnTo>
                  <a:lnTo>
                    <a:pt x="167322" y="278853"/>
                  </a:lnTo>
                  <a:lnTo>
                    <a:pt x="223088" y="278853"/>
                  </a:lnTo>
                  <a:lnTo>
                    <a:pt x="278853" y="278853"/>
                  </a:lnTo>
                  <a:lnTo>
                    <a:pt x="278853" y="223100"/>
                  </a:lnTo>
                  <a:lnTo>
                    <a:pt x="278853" y="111544"/>
                  </a:lnTo>
                  <a:close/>
                </a:path>
                <a:path w="390525" h="1617979">
                  <a:moveTo>
                    <a:pt x="278853" y="0"/>
                  </a:moveTo>
                  <a:lnTo>
                    <a:pt x="223100" y="0"/>
                  </a:lnTo>
                  <a:lnTo>
                    <a:pt x="167322" y="0"/>
                  </a:lnTo>
                  <a:lnTo>
                    <a:pt x="167322" y="55791"/>
                  </a:lnTo>
                  <a:lnTo>
                    <a:pt x="223088" y="55791"/>
                  </a:lnTo>
                  <a:lnTo>
                    <a:pt x="278853" y="55791"/>
                  </a:lnTo>
                  <a:lnTo>
                    <a:pt x="278853" y="0"/>
                  </a:lnTo>
                  <a:close/>
                </a:path>
                <a:path w="390525" h="1617979">
                  <a:moveTo>
                    <a:pt x="334645" y="1561630"/>
                  </a:moveTo>
                  <a:lnTo>
                    <a:pt x="278866" y="1561630"/>
                  </a:lnTo>
                  <a:lnTo>
                    <a:pt x="278866" y="1617408"/>
                  </a:lnTo>
                  <a:lnTo>
                    <a:pt x="334645" y="1617408"/>
                  </a:lnTo>
                  <a:lnTo>
                    <a:pt x="334645" y="1561630"/>
                  </a:lnTo>
                  <a:close/>
                </a:path>
                <a:path w="390525" h="1617979">
                  <a:moveTo>
                    <a:pt x="334645" y="1226997"/>
                  </a:moveTo>
                  <a:lnTo>
                    <a:pt x="278866" y="1226997"/>
                  </a:lnTo>
                  <a:lnTo>
                    <a:pt x="278866" y="1282776"/>
                  </a:lnTo>
                  <a:lnTo>
                    <a:pt x="334645" y="1282776"/>
                  </a:lnTo>
                  <a:lnTo>
                    <a:pt x="334645" y="1226997"/>
                  </a:lnTo>
                  <a:close/>
                </a:path>
                <a:path w="390525" h="1617979">
                  <a:moveTo>
                    <a:pt x="334645" y="892365"/>
                  </a:moveTo>
                  <a:lnTo>
                    <a:pt x="278866" y="892365"/>
                  </a:lnTo>
                  <a:lnTo>
                    <a:pt x="278866" y="1003922"/>
                  </a:lnTo>
                  <a:lnTo>
                    <a:pt x="334645" y="1003922"/>
                  </a:lnTo>
                  <a:lnTo>
                    <a:pt x="334645" y="892365"/>
                  </a:lnTo>
                  <a:close/>
                </a:path>
                <a:path w="390525" h="1617979">
                  <a:moveTo>
                    <a:pt x="334645" y="613498"/>
                  </a:moveTo>
                  <a:lnTo>
                    <a:pt x="278866" y="613498"/>
                  </a:lnTo>
                  <a:lnTo>
                    <a:pt x="278866" y="725043"/>
                  </a:lnTo>
                  <a:lnTo>
                    <a:pt x="334645" y="725043"/>
                  </a:lnTo>
                  <a:lnTo>
                    <a:pt x="334645" y="613498"/>
                  </a:lnTo>
                  <a:close/>
                </a:path>
                <a:path w="390525" h="1617979">
                  <a:moveTo>
                    <a:pt x="334645" y="446176"/>
                  </a:moveTo>
                  <a:lnTo>
                    <a:pt x="278866" y="446176"/>
                  </a:lnTo>
                  <a:lnTo>
                    <a:pt x="278866" y="501954"/>
                  </a:lnTo>
                  <a:lnTo>
                    <a:pt x="334645" y="501954"/>
                  </a:lnTo>
                  <a:lnTo>
                    <a:pt x="334645" y="446176"/>
                  </a:lnTo>
                  <a:close/>
                </a:path>
                <a:path w="390525" h="1617979">
                  <a:moveTo>
                    <a:pt x="390398" y="0"/>
                  </a:moveTo>
                  <a:lnTo>
                    <a:pt x="334645" y="0"/>
                  </a:lnTo>
                  <a:lnTo>
                    <a:pt x="278866" y="0"/>
                  </a:lnTo>
                  <a:lnTo>
                    <a:pt x="278866" y="55791"/>
                  </a:lnTo>
                  <a:lnTo>
                    <a:pt x="334632" y="55791"/>
                  </a:lnTo>
                  <a:lnTo>
                    <a:pt x="334632" y="111544"/>
                  </a:lnTo>
                  <a:lnTo>
                    <a:pt x="334632" y="223088"/>
                  </a:lnTo>
                  <a:lnTo>
                    <a:pt x="334632" y="334632"/>
                  </a:lnTo>
                  <a:lnTo>
                    <a:pt x="278866" y="334632"/>
                  </a:lnTo>
                  <a:lnTo>
                    <a:pt x="278866" y="390410"/>
                  </a:lnTo>
                  <a:lnTo>
                    <a:pt x="334632" y="390410"/>
                  </a:lnTo>
                  <a:lnTo>
                    <a:pt x="390398" y="390410"/>
                  </a:lnTo>
                  <a:lnTo>
                    <a:pt x="390398" y="223100"/>
                  </a:lnTo>
                  <a:lnTo>
                    <a:pt x="390398" y="111544"/>
                  </a:lnTo>
                  <a:lnTo>
                    <a:pt x="39039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25193" y="8611248"/>
              <a:ext cx="0" cy="725170"/>
            </a:xfrm>
            <a:custGeom>
              <a:avLst/>
              <a:gdLst/>
              <a:ahLst/>
              <a:cxnLst/>
              <a:rect l="l" t="t" r="r" b="b"/>
              <a:pathLst>
                <a:path h="725170">
                  <a:moveTo>
                    <a:pt x="0" y="0"/>
                  </a:moveTo>
                  <a:lnTo>
                    <a:pt x="0" y="725055"/>
                  </a:lnTo>
                </a:path>
              </a:pathLst>
            </a:custGeom>
            <a:ln w="55778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97304" y="8165071"/>
              <a:ext cx="558165" cy="1617980"/>
            </a:xfrm>
            <a:custGeom>
              <a:avLst/>
              <a:gdLst/>
              <a:ahLst/>
              <a:cxnLst/>
              <a:rect l="l" t="t" r="r" b="b"/>
              <a:pathLst>
                <a:path w="558164" h="1617979">
                  <a:moveTo>
                    <a:pt x="55765" y="1226997"/>
                  </a:moveTo>
                  <a:lnTo>
                    <a:pt x="0" y="1226997"/>
                  </a:lnTo>
                  <a:lnTo>
                    <a:pt x="0" y="1617408"/>
                  </a:lnTo>
                  <a:lnTo>
                    <a:pt x="55765" y="1617408"/>
                  </a:lnTo>
                  <a:lnTo>
                    <a:pt x="55765" y="1226997"/>
                  </a:lnTo>
                  <a:close/>
                </a:path>
                <a:path w="558164" h="1617979">
                  <a:moveTo>
                    <a:pt x="111556" y="446176"/>
                  </a:moveTo>
                  <a:lnTo>
                    <a:pt x="55778" y="446176"/>
                  </a:lnTo>
                  <a:lnTo>
                    <a:pt x="55778" y="501954"/>
                  </a:lnTo>
                  <a:lnTo>
                    <a:pt x="111556" y="501954"/>
                  </a:lnTo>
                  <a:lnTo>
                    <a:pt x="111556" y="446176"/>
                  </a:lnTo>
                  <a:close/>
                </a:path>
                <a:path w="558164" h="1617979">
                  <a:moveTo>
                    <a:pt x="501967" y="1226997"/>
                  </a:moveTo>
                  <a:lnTo>
                    <a:pt x="446189" y="1226997"/>
                  </a:lnTo>
                  <a:lnTo>
                    <a:pt x="446189" y="1282776"/>
                  </a:lnTo>
                  <a:lnTo>
                    <a:pt x="390423" y="1282776"/>
                  </a:lnTo>
                  <a:lnTo>
                    <a:pt x="334645" y="1282776"/>
                  </a:lnTo>
                  <a:lnTo>
                    <a:pt x="334645" y="1338541"/>
                  </a:lnTo>
                  <a:lnTo>
                    <a:pt x="278866" y="1338541"/>
                  </a:lnTo>
                  <a:lnTo>
                    <a:pt x="278866" y="1394320"/>
                  </a:lnTo>
                  <a:lnTo>
                    <a:pt x="223100" y="1394320"/>
                  </a:lnTo>
                  <a:lnTo>
                    <a:pt x="223100" y="1450098"/>
                  </a:lnTo>
                  <a:lnTo>
                    <a:pt x="223100" y="1505864"/>
                  </a:lnTo>
                  <a:lnTo>
                    <a:pt x="167335" y="1505864"/>
                  </a:lnTo>
                  <a:lnTo>
                    <a:pt x="167335" y="1450098"/>
                  </a:lnTo>
                  <a:lnTo>
                    <a:pt x="223100" y="1450098"/>
                  </a:lnTo>
                  <a:lnTo>
                    <a:pt x="223100" y="1394320"/>
                  </a:lnTo>
                  <a:lnTo>
                    <a:pt x="167335" y="1394320"/>
                  </a:lnTo>
                  <a:lnTo>
                    <a:pt x="111556" y="1394320"/>
                  </a:lnTo>
                  <a:lnTo>
                    <a:pt x="111556" y="1505877"/>
                  </a:lnTo>
                  <a:lnTo>
                    <a:pt x="167322" y="1505877"/>
                  </a:lnTo>
                  <a:lnTo>
                    <a:pt x="167322" y="1561630"/>
                  </a:lnTo>
                  <a:lnTo>
                    <a:pt x="111556" y="1561630"/>
                  </a:lnTo>
                  <a:lnTo>
                    <a:pt x="111556" y="1617408"/>
                  </a:lnTo>
                  <a:lnTo>
                    <a:pt x="167335" y="1617408"/>
                  </a:lnTo>
                  <a:lnTo>
                    <a:pt x="167335" y="1561642"/>
                  </a:lnTo>
                  <a:lnTo>
                    <a:pt x="223100" y="1561642"/>
                  </a:lnTo>
                  <a:lnTo>
                    <a:pt x="223100" y="1617408"/>
                  </a:lnTo>
                  <a:lnTo>
                    <a:pt x="278866" y="1617408"/>
                  </a:lnTo>
                  <a:lnTo>
                    <a:pt x="334645" y="1617408"/>
                  </a:lnTo>
                  <a:lnTo>
                    <a:pt x="390423" y="1617408"/>
                  </a:lnTo>
                  <a:lnTo>
                    <a:pt x="390423" y="1561642"/>
                  </a:lnTo>
                  <a:lnTo>
                    <a:pt x="446189" y="1561642"/>
                  </a:lnTo>
                  <a:lnTo>
                    <a:pt x="446189" y="1617408"/>
                  </a:lnTo>
                  <a:lnTo>
                    <a:pt x="501967" y="1617408"/>
                  </a:lnTo>
                  <a:lnTo>
                    <a:pt x="501967" y="1450086"/>
                  </a:lnTo>
                  <a:lnTo>
                    <a:pt x="446189" y="1450086"/>
                  </a:lnTo>
                  <a:lnTo>
                    <a:pt x="446189" y="1505864"/>
                  </a:lnTo>
                  <a:lnTo>
                    <a:pt x="390410" y="1505864"/>
                  </a:lnTo>
                  <a:lnTo>
                    <a:pt x="390410" y="1561630"/>
                  </a:lnTo>
                  <a:lnTo>
                    <a:pt x="334645" y="1561630"/>
                  </a:lnTo>
                  <a:lnTo>
                    <a:pt x="278879" y="1561630"/>
                  </a:lnTo>
                  <a:lnTo>
                    <a:pt x="278879" y="1505864"/>
                  </a:lnTo>
                  <a:lnTo>
                    <a:pt x="334645" y="1505864"/>
                  </a:lnTo>
                  <a:lnTo>
                    <a:pt x="334645" y="1450086"/>
                  </a:lnTo>
                  <a:lnTo>
                    <a:pt x="278879" y="1450086"/>
                  </a:lnTo>
                  <a:lnTo>
                    <a:pt x="278879" y="1394320"/>
                  </a:lnTo>
                  <a:lnTo>
                    <a:pt x="334645" y="1394320"/>
                  </a:lnTo>
                  <a:lnTo>
                    <a:pt x="390410" y="1394320"/>
                  </a:lnTo>
                  <a:lnTo>
                    <a:pt x="390410" y="1450098"/>
                  </a:lnTo>
                  <a:lnTo>
                    <a:pt x="446189" y="1450098"/>
                  </a:lnTo>
                  <a:lnTo>
                    <a:pt x="446189" y="1394320"/>
                  </a:lnTo>
                  <a:lnTo>
                    <a:pt x="390423" y="1394320"/>
                  </a:lnTo>
                  <a:lnTo>
                    <a:pt x="390423" y="1338554"/>
                  </a:lnTo>
                  <a:lnTo>
                    <a:pt x="446189" y="1338554"/>
                  </a:lnTo>
                  <a:lnTo>
                    <a:pt x="501967" y="1338541"/>
                  </a:lnTo>
                  <a:lnTo>
                    <a:pt x="501967" y="1226997"/>
                  </a:lnTo>
                  <a:close/>
                </a:path>
                <a:path w="558164" h="1617979">
                  <a:moveTo>
                    <a:pt x="501967" y="836587"/>
                  </a:moveTo>
                  <a:lnTo>
                    <a:pt x="446189" y="836587"/>
                  </a:lnTo>
                  <a:lnTo>
                    <a:pt x="446189" y="780821"/>
                  </a:lnTo>
                  <a:lnTo>
                    <a:pt x="390423" y="780821"/>
                  </a:lnTo>
                  <a:lnTo>
                    <a:pt x="334645" y="780821"/>
                  </a:lnTo>
                  <a:lnTo>
                    <a:pt x="334645" y="836587"/>
                  </a:lnTo>
                  <a:lnTo>
                    <a:pt x="278866" y="836587"/>
                  </a:lnTo>
                  <a:lnTo>
                    <a:pt x="278866" y="892365"/>
                  </a:lnTo>
                  <a:lnTo>
                    <a:pt x="223100" y="892365"/>
                  </a:lnTo>
                  <a:lnTo>
                    <a:pt x="223100" y="948143"/>
                  </a:lnTo>
                  <a:lnTo>
                    <a:pt x="223100" y="1003909"/>
                  </a:lnTo>
                  <a:lnTo>
                    <a:pt x="167335" y="1003909"/>
                  </a:lnTo>
                  <a:lnTo>
                    <a:pt x="167335" y="948143"/>
                  </a:lnTo>
                  <a:lnTo>
                    <a:pt x="223100" y="948143"/>
                  </a:lnTo>
                  <a:lnTo>
                    <a:pt x="223100" y="892365"/>
                  </a:lnTo>
                  <a:lnTo>
                    <a:pt x="167335" y="892365"/>
                  </a:lnTo>
                  <a:lnTo>
                    <a:pt x="167335" y="780821"/>
                  </a:lnTo>
                  <a:lnTo>
                    <a:pt x="111556" y="780821"/>
                  </a:lnTo>
                  <a:lnTo>
                    <a:pt x="55778" y="780821"/>
                  </a:lnTo>
                  <a:lnTo>
                    <a:pt x="55778" y="836599"/>
                  </a:lnTo>
                  <a:lnTo>
                    <a:pt x="111556" y="836599"/>
                  </a:lnTo>
                  <a:lnTo>
                    <a:pt x="111556" y="892365"/>
                  </a:lnTo>
                  <a:lnTo>
                    <a:pt x="167322" y="892365"/>
                  </a:lnTo>
                  <a:lnTo>
                    <a:pt x="167322" y="948131"/>
                  </a:lnTo>
                  <a:lnTo>
                    <a:pt x="111556" y="948131"/>
                  </a:lnTo>
                  <a:lnTo>
                    <a:pt x="111556" y="1003909"/>
                  </a:lnTo>
                  <a:lnTo>
                    <a:pt x="167322" y="1003909"/>
                  </a:lnTo>
                  <a:lnTo>
                    <a:pt x="167322" y="1115453"/>
                  </a:lnTo>
                  <a:lnTo>
                    <a:pt x="223100" y="1115453"/>
                  </a:lnTo>
                  <a:lnTo>
                    <a:pt x="223100" y="1003922"/>
                  </a:lnTo>
                  <a:lnTo>
                    <a:pt x="278879" y="1003922"/>
                  </a:lnTo>
                  <a:lnTo>
                    <a:pt x="278879" y="892365"/>
                  </a:lnTo>
                  <a:lnTo>
                    <a:pt x="334645" y="892365"/>
                  </a:lnTo>
                  <a:lnTo>
                    <a:pt x="390423" y="892365"/>
                  </a:lnTo>
                  <a:lnTo>
                    <a:pt x="390423" y="836599"/>
                  </a:lnTo>
                  <a:lnTo>
                    <a:pt x="446189" y="836599"/>
                  </a:lnTo>
                  <a:lnTo>
                    <a:pt x="446189" y="1003909"/>
                  </a:lnTo>
                  <a:lnTo>
                    <a:pt x="390423" y="1003909"/>
                  </a:lnTo>
                  <a:lnTo>
                    <a:pt x="390423" y="948131"/>
                  </a:lnTo>
                  <a:lnTo>
                    <a:pt x="334645" y="948131"/>
                  </a:lnTo>
                  <a:lnTo>
                    <a:pt x="334645" y="1003909"/>
                  </a:lnTo>
                  <a:lnTo>
                    <a:pt x="390410" y="1003909"/>
                  </a:lnTo>
                  <a:lnTo>
                    <a:pt x="390410" y="1059675"/>
                  </a:lnTo>
                  <a:lnTo>
                    <a:pt x="334645" y="1059675"/>
                  </a:lnTo>
                  <a:lnTo>
                    <a:pt x="278866" y="1059675"/>
                  </a:lnTo>
                  <a:lnTo>
                    <a:pt x="278866" y="1171219"/>
                  </a:lnTo>
                  <a:lnTo>
                    <a:pt x="223100" y="1171219"/>
                  </a:lnTo>
                  <a:lnTo>
                    <a:pt x="167335" y="1171219"/>
                  </a:lnTo>
                  <a:lnTo>
                    <a:pt x="111556" y="1171219"/>
                  </a:lnTo>
                  <a:lnTo>
                    <a:pt x="111556" y="1003909"/>
                  </a:lnTo>
                  <a:lnTo>
                    <a:pt x="55778" y="1003909"/>
                  </a:lnTo>
                  <a:lnTo>
                    <a:pt x="55778" y="1171232"/>
                  </a:lnTo>
                  <a:lnTo>
                    <a:pt x="111556" y="1171232"/>
                  </a:lnTo>
                  <a:lnTo>
                    <a:pt x="111556" y="1338541"/>
                  </a:lnTo>
                  <a:lnTo>
                    <a:pt x="167335" y="1338541"/>
                  </a:lnTo>
                  <a:lnTo>
                    <a:pt x="167335" y="1282763"/>
                  </a:lnTo>
                  <a:lnTo>
                    <a:pt x="223100" y="1282763"/>
                  </a:lnTo>
                  <a:lnTo>
                    <a:pt x="223100" y="1226997"/>
                  </a:lnTo>
                  <a:lnTo>
                    <a:pt x="278866" y="1226997"/>
                  </a:lnTo>
                  <a:lnTo>
                    <a:pt x="278866" y="1282776"/>
                  </a:lnTo>
                  <a:lnTo>
                    <a:pt x="334645" y="1282776"/>
                  </a:lnTo>
                  <a:lnTo>
                    <a:pt x="334645" y="1226997"/>
                  </a:lnTo>
                  <a:lnTo>
                    <a:pt x="278879" y="1226997"/>
                  </a:lnTo>
                  <a:lnTo>
                    <a:pt x="278879" y="1171219"/>
                  </a:lnTo>
                  <a:lnTo>
                    <a:pt x="334645" y="1171219"/>
                  </a:lnTo>
                  <a:lnTo>
                    <a:pt x="390410" y="1171219"/>
                  </a:lnTo>
                  <a:lnTo>
                    <a:pt x="446189" y="1171232"/>
                  </a:lnTo>
                  <a:lnTo>
                    <a:pt x="501967" y="1171219"/>
                  </a:lnTo>
                  <a:lnTo>
                    <a:pt x="501967" y="836587"/>
                  </a:lnTo>
                  <a:close/>
                </a:path>
                <a:path w="558164" h="1617979">
                  <a:moveTo>
                    <a:pt x="557733" y="613498"/>
                  </a:moveTo>
                  <a:lnTo>
                    <a:pt x="501954" y="613498"/>
                  </a:lnTo>
                  <a:lnTo>
                    <a:pt x="501954" y="669277"/>
                  </a:lnTo>
                  <a:lnTo>
                    <a:pt x="446189" y="669277"/>
                  </a:lnTo>
                  <a:lnTo>
                    <a:pt x="446189" y="780821"/>
                  </a:lnTo>
                  <a:lnTo>
                    <a:pt x="501954" y="780821"/>
                  </a:lnTo>
                  <a:lnTo>
                    <a:pt x="557733" y="780821"/>
                  </a:lnTo>
                  <a:lnTo>
                    <a:pt x="557733" y="613498"/>
                  </a:lnTo>
                  <a:close/>
                </a:path>
                <a:path w="558164" h="1617979">
                  <a:moveTo>
                    <a:pt x="557733" y="278866"/>
                  </a:moveTo>
                  <a:lnTo>
                    <a:pt x="501954" y="278866"/>
                  </a:lnTo>
                  <a:lnTo>
                    <a:pt x="501954" y="334632"/>
                  </a:lnTo>
                  <a:lnTo>
                    <a:pt x="446189" y="334632"/>
                  </a:lnTo>
                  <a:lnTo>
                    <a:pt x="446189" y="278866"/>
                  </a:lnTo>
                  <a:lnTo>
                    <a:pt x="390423" y="278866"/>
                  </a:lnTo>
                  <a:lnTo>
                    <a:pt x="390423" y="223088"/>
                  </a:lnTo>
                  <a:lnTo>
                    <a:pt x="334645" y="223088"/>
                  </a:lnTo>
                  <a:lnTo>
                    <a:pt x="278879" y="223088"/>
                  </a:lnTo>
                  <a:lnTo>
                    <a:pt x="223100" y="223088"/>
                  </a:lnTo>
                  <a:lnTo>
                    <a:pt x="223100" y="111544"/>
                  </a:lnTo>
                  <a:lnTo>
                    <a:pt x="167335" y="111544"/>
                  </a:lnTo>
                  <a:lnTo>
                    <a:pt x="167335" y="0"/>
                  </a:lnTo>
                  <a:lnTo>
                    <a:pt x="111556" y="0"/>
                  </a:lnTo>
                  <a:lnTo>
                    <a:pt x="111556" y="111544"/>
                  </a:lnTo>
                  <a:lnTo>
                    <a:pt x="167322" y="111544"/>
                  </a:lnTo>
                  <a:lnTo>
                    <a:pt x="167322" y="167322"/>
                  </a:lnTo>
                  <a:lnTo>
                    <a:pt x="111556" y="167322"/>
                  </a:lnTo>
                  <a:lnTo>
                    <a:pt x="111556" y="223100"/>
                  </a:lnTo>
                  <a:lnTo>
                    <a:pt x="167322" y="223100"/>
                  </a:lnTo>
                  <a:lnTo>
                    <a:pt x="167322" y="278853"/>
                  </a:lnTo>
                  <a:lnTo>
                    <a:pt x="223100" y="278853"/>
                  </a:lnTo>
                  <a:lnTo>
                    <a:pt x="223100" y="390410"/>
                  </a:lnTo>
                  <a:lnTo>
                    <a:pt x="278866" y="390410"/>
                  </a:lnTo>
                  <a:lnTo>
                    <a:pt x="278866" y="446176"/>
                  </a:lnTo>
                  <a:lnTo>
                    <a:pt x="223100" y="446176"/>
                  </a:lnTo>
                  <a:lnTo>
                    <a:pt x="223100" y="390410"/>
                  </a:lnTo>
                  <a:lnTo>
                    <a:pt x="167335" y="390410"/>
                  </a:lnTo>
                  <a:lnTo>
                    <a:pt x="167335" y="334632"/>
                  </a:lnTo>
                  <a:lnTo>
                    <a:pt x="111556" y="334632"/>
                  </a:lnTo>
                  <a:lnTo>
                    <a:pt x="111556" y="446176"/>
                  </a:lnTo>
                  <a:lnTo>
                    <a:pt x="167322" y="446176"/>
                  </a:lnTo>
                  <a:lnTo>
                    <a:pt x="167322" y="501954"/>
                  </a:lnTo>
                  <a:lnTo>
                    <a:pt x="111556" y="501954"/>
                  </a:lnTo>
                  <a:lnTo>
                    <a:pt x="111556" y="557733"/>
                  </a:lnTo>
                  <a:lnTo>
                    <a:pt x="167322" y="557733"/>
                  </a:lnTo>
                  <a:lnTo>
                    <a:pt x="167322" y="613498"/>
                  </a:lnTo>
                  <a:lnTo>
                    <a:pt x="111556" y="613498"/>
                  </a:lnTo>
                  <a:lnTo>
                    <a:pt x="55778" y="613498"/>
                  </a:lnTo>
                  <a:lnTo>
                    <a:pt x="55778" y="725043"/>
                  </a:lnTo>
                  <a:lnTo>
                    <a:pt x="111556" y="725043"/>
                  </a:lnTo>
                  <a:lnTo>
                    <a:pt x="167335" y="725043"/>
                  </a:lnTo>
                  <a:lnTo>
                    <a:pt x="167335" y="669290"/>
                  </a:lnTo>
                  <a:lnTo>
                    <a:pt x="223100" y="669290"/>
                  </a:lnTo>
                  <a:lnTo>
                    <a:pt x="223100" y="725068"/>
                  </a:lnTo>
                  <a:lnTo>
                    <a:pt x="278879" y="725068"/>
                  </a:lnTo>
                  <a:lnTo>
                    <a:pt x="278879" y="613511"/>
                  </a:lnTo>
                  <a:lnTo>
                    <a:pt x="334645" y="613511"/>
                  </a:lnTo>
                  <a:lnTo>
                    <a:pt x="334645" y="557733"/>
                  </a:lnTo>
                  <a:lnTo>
                    <a:pt x="278879" y="557733"/>
                  </a:lnTo>
                  <a:lnTo>
                    <a:pt x="223100" y="557733"/>
                  </a:lnTo>
                  <a:lnTo>
                    <a:pt x="167335" y="557733"/>
                  </a:lnTo>
                  <a:lnTo>
                    <a:pt x="167335" y="501954"/>
                  </a:lnTo>
                  <a:lnTo>
                    <a:pt x="223100" y="501954"/>
                  </a:lnTo>
                  <a:lnTo>
                    <a:pt x="278866" y="501954"/>
                  </a:lnTo>
                  <a:lnTo>
                    <a:pt x="334645" y="501954"/>
                  </a:lnTo>
                  <a:lnTo>
                    <a:pt x="334645" y="390410"/>
                  </a:lnTo>
                  <a:lnTo>
                    <a:pt x="278879" y="390410"/>
                  </a:lnTo>
                  <a:lnTo>
                    <a:pt x="278879" y="334632"/>
                  </a:lnTo>
                  <a:lnTo>
                    <a:pt x="334645" y="334632"/>
                  </a:lnTo>
                  <a:lnTo>
                    <a:pt x="334645" y="390410"/>
                  </a:lnTo>
                  <a:lnTo>
                    <a:pt x="390423" y="390410"/>
                  </a:lnTo>
                  <a:lnTo>
                    <a:pt x="390423" y="334657"/>
                  </a:lnTo>
                  <a:lnTo>
                    <a:pt x="446189" y="334657"/>
                  </a:lnTo>
                  <a:lnTo>
                    <a:pt x="446189" y="390410"/>
                  </a:lnTo>
                  <a:lnTo>
                    <a:pt x="501954" y="390410"/>
                  </a:lnTo>
                  <a:lnTo>
                    <a:pt x="501954" y="501954"/>
                  </a:lnTo>
                  <a:lnTo>
                    <a:pt x="446189" y="501954"/>
                  </a:lnTo>
                  <a:lnTo>
                    <a:pt x="446189" y="446176"/>
                  </a:lnTo>
                  <a:lnTo>
                    <a:pt x="390410" y="446176"/>
                  </a:lnTo>
                  <a:lnTo>
                    <a:pt x="390410" y="501954"/>
                  </a:lnTo>
                  <a:lnTo>
                    <a:pt x="334645" y="501954"/>
                  </a:lnTo>
                  <a:lnTo>
                    <a:pt x="334645" y="557733"/>
                  </a:lnTo>
                  <a:lnTo>
                    <a:pt x="390410" y="557733"/>
                  </a:lnTo>
                  <a:lnTo>
                    <a:pt x="390410" y="613498"/>
                  </a:lnTo>
                  <a:lnTo>
                    <a:pt x="446189" y="613498"/>
                  </a:lnTo>
                  <a:lnTo>
                    <a:pt x="446189" y="557733"/>
                  </a:lnTo>
                  <a:lnTo>
                    <a:pt x="501954" y="557733"/>
                  </a:lnTo>
                  <a:lnTo>
                    <a:pt x="557733" y="557733"/>
                  </a:lnTo>
                  <a:lnTo>
                    <a:pt x="557733" y="390410"/>
                  </a:lnTo>
                  <a:lnTo>
                    <a:pt x="501967" y="390410"/>
                  </a:lnTo>
                  <a:lnTo>
                    <a:pt x="501967" y="334657"/>
                  </a:lnTo>
                  <a:lnTo>
                    <a:pt x="557733" y="334657"/>
                  </a:lnTo>
                  <a:lnTo>
                    <a:pt x="557733" y="278866"/>
                  </a:lnTo>
                  <a:close/>
                </a:path>
                <a:path w="558164" h="1617979">
                  <a:moveTo>
                    <a:pt x="557733" y="167322"/>
                  </a:moveTo>
                  <a:lnTo>
                    <a:pt x="501967" y="167322"/>
                  </a:lnTo>
                  <a:lnTo>
                    <a:pt x="446189" y="167322"/>
                  </a:lnTo>
                  <a:lnTo>
                    <a:pt x="446189" y="223088"/>
                  </a:lnTo>
                  <a:lnTo>
                    <a:pt x="446189" y="278853"/>
                  </a:lnTo>
                  <a:lnTo>
                    <a:pt x="501967" y="278853"/>
                  </a:lnTo>
                  <a:lnTo>
                    <a:pt x="501967" y="223100"/>
                  </a:lnTo>
                  <a:lnTo>
                    <a:pt x="557733" y="223100"/>
                  </a:lnTo>
                  <a:lnTo>
                    <a:pt x="557733" y="167322"/>
                  </a:lnTo>
                  <a:close/>
                </a:path>
                <a:path w="558164" h="1617979">
                  <a:moveTo>
                    <a:pt x="557733" y="0"/>
                  </a:moveTo>
                  <a:lnTo>
                    <a:pt x="557733" y="0"/>
                  </a:lnTo>
                  <a:lnTo>
                    <a:pt x="278866" y="0"/>
                  </a:lnTo>
                  <a:lnTo>
                    <a:pt x="278866" y="55791"/>
                  </a:lnTo>
                  <a:lnTo>
                    <a:pt x="334645" y="55791"/>
                  </a:lnTo>
                  <a:lnTo>
                    <a:pt x="390410" y="55791"/>
                  </a:lnTo>
                  <a:lnTo>
                    <a:pt x="390410" y="111544"/>
                  </a:lnTo>
                  <a:lnTo>
                    <a:pt x="334645" y="111544"/>
                  </a:lnTo>
                  <a:lnTo>
                    <a:pt x="334645" y="167335"/>
                  </a:lnTo>
                  <a:lnTo>
                    <a:pt x="390423" y="167335"/>
                  </a:lnTo>
                  <a:lnTo>
                    <a:pt x="390423" y="111544"/>
                  </a:lnTo>
                  <a:lnTo>
                    <a:pt x="446189" y="111544"/>
                  </a:lnTo>
                  <a:lnTo>
                    <a:pt x="446189" y="55791"/>
                  </a:lnTo>
                  <a:lnTo>
                    <a:pt x="501954" y="55791"/>
                  </a:lnTo>
                  <a:lnTo>
                    <a:pt x="557733" y="55791"/>
                  </a:lnTo>
                  <a:lnTo>
                    <a:pt x="5577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999259" y="8165071"/>
              <a:ext cx="558165" cy="1617980"/>
            </a:xfrm>
            <a:custGeom>
              <a:avLst/>
              <a:gdLst/>
              <a:ahLst/>
              <a:cxnLst/>
              <a:rect l="l" t="t" r="r" b="b"/>
              <a:pathLst>
                <a:path w="558164" h="1617979">
                  <a:moveTo>
                    <a:pt x="111556" y="1561630"/>
                  </a:moveTo>
                  <a:lnTo>
                    <a:pt x="55778" y="1561630"/>
                  </a:lnTo>
                  <a:lnTo>
                    <a:pt x="55778" y="1617408"/>
                  </a:lnTo>
                  <a:lnTo>
                    <a:pt x="111556" y="1617408"/>
                  </a:lnTo>
                  <a:lnTo>
                    <a:pt x="111556" y="1561630"/>
                  </a:lnTo>
                  <a:close/>
                </a:path>
                <a:path w="558164" h="1617979">
                  <a:moveTo>
                    <a:pt x="223100" y="334632"/>
                  </a:moveTo>
                  <a:lnTo>
                    <a:pt x="167322" y="334632"/>
                  </a:lnTo>
                  <a:lnTo>
                    <a:pt x="167322" y="390410"/>
                  </a:lnTo>
                  <a:lnTo>
                    <a:pt x="223100" y="390410"/>
                  </a:lnTo>
                  <a:lnTo>
                    <a:pt x="223100" y="334632"/>
                  </a:lnTo>
                  <a:close/>
                </a:path>
                <a:path w="558164" h="1617979">
                  <a:moveTo>
                    <a:pt x="446189" y="1226997"/>
                  </a:moveTo>
                  <a:lnTo>
                    <a:pt x="390410" y="1226997"/>
                  </a:lnTo>
                  <a:lnTo>
                    <a:pt x="390410" y="1282776"/>
                  </a:lnTo>
                  <a:lnTo>
                    <a:pt x="446189" y="1282776"/>
                  </a:lnTo>
                  <a:lnTo>
                    <a:pt x="446189" y="1226997"/>
                  </a:lnTo>
                  <a:close/>
                </a:path>
                <a:path w="558164" h="1617979">
                  <a:moveTo>
                    <a:pt x="501967" y="1450086"/>
                  </a:moveTo>
                  <a:lnTo>
                    <a:pt x="446189" y="1450086"/>
                  </a:lnTo>
                  <a:lnTo>
                    <a:pt x="446189" y="1561630"/>
                  </a:lnTo>
                  <a:lnTo>
                    <a:pt x="501967" y="1561630"/>
                  </a:lnTo>
                  <a:lnTo>
                    <a:pt x="501967" y="1450086"/>
                  </a:lnTo>
                  <a:close/>
                </a:path>
                <a:path w="558164" h="1617979">
                  <a:moveTo>
                    <a:pt x="501967" y="1115453"/>
                  </a:moveTo>
                  <a:lnTo>
                    <a:pt x="501967" y="1115453"/>
                  </a:lnTo>
                  <a:lnTo>
                    <a:pt x="278879" y="1115453"/>
                  </a:lnTo>
                  <a:lnTo>
                    <a:pt x="278879" y="1059675"/>
                  </a:lnTo>
                  <a:lnTo>
                    <a:pt x="278866" y="1115453"/>
                  </a:lnTo>
                  <a:lnTo>
                    <a:pt x="278866" y="1226997"/>
                  </a:lnTo>
                  <a:lnTo>
                    <a:pt x="278866" y="1338541"/>
                  </a:lnTo>
                  <a:lnTo>
                    <a:pt x="278866" y="1394320"/>
                  </a:lnTo>
                  <a:lnTo>
                    <a:pt x="278866" y="1505877"/>
                  </a:lnTo>
                  <a:lnTo>
                    <a:pt x="278866" y="1561630"/>
                  </a:lnTo>
                  <a:lnTo>
                    <a:pt x="223100" y="1561630"/>
                  </a:lnTo>
                  <a:lnTo>
                    <a:pt x="223100" y="1505877"/>
                  </a:lnTo>
                  <a:lnTo>
                    <a:pt x="278866" y="1505877"/>
                  </a:lnTo>
                  <a:lnTo>
                    <a:pt x="278866" y="1394320"/>
                  </a:lnTo>
                  <a:lnTo>
                    <a:pt x="223100" y="1394320"/>
                  </a:lnTo>
                  <a:lnTo>
                    <a:pt x="223100" y="1450086"/>
                  </a:lnTo>
                  <a:lnTo>
                    <a:pt x="167322" y="1450086"/>
                  </a:lnTo>
                  <a:lnTo>
                    <a:pt x="167322" y="1338541"/>
                  </a:lnTo>
                  <a:lnTo>
                    <a:pt x="111556" y="1338541"/>
                  </a:lnTo>
                  <a:lnTo>
                    <a:pt x="111556" y="1282763"/>
                  </a:lnTo>
                  <a:lnTo>
                    <a:pt x="167322" y="1282763"/>
                  </a:lnTo>
                  <a:lnTo>
                    <a:pt x="167322" y="1338541"/>
                  </a:lnTo>
                  <a:lnTo>
                    <a:pt x="223100" y="1338541"/>
                  </a:lnTo>
                  <a:lnTo>
                    <a:pt x="278866" y="1338541"/>
                  </a:lnTo>
                  <a:lnTo>
                    <a:pt x="278866" y="1226997"/>
                  </a:lnTo>
                  <a:lnTo>
                    <a:pt x="223100" y="1226997"/>
                  </a:lnTo>
                  <a:lnTo>
                    <a:pt x="223100" y="1171219"/>
                  </a:lnTo>
                  <a:lnTo>
                    <a:pt x="167322" y="1171219"/>
                  </a:lnTo>
                  <a:lnTo>
                    <a:pt x="167322" y="1115453"/>
                  </a:lnTo>
                  <a:lnTo>
                    <a:pt x="223100" y="1115453"/>
                  </a:lnTo>
                  <a:lnTo>
                    <a:pt x="278866" y="1115453"/>
                  </a:lnTo>
                  <a:lnTo>
                    <a:pt x="278866" y="1059675"/>
                  </a:lnTo>
                  <a:lnTo>
                    <a:pt x="223100" y="1059675"/>
                  </a:lnTo>
                  <a:lnTo>
                    <a:pt x="167322" y="1059675"/>
                  </a:lnTo>
                  <a:lnTo>
                    <a:pt x="111556" y="1059675"/>
                  </a:lnTo>
                  <a:lnTo>
                    <a:pt x="55778" y="1059675"/>
                  </a:lnTo>
                  <a:lnTo>
                    <a:pt x="55778" y="1115453"/>
                  </a:lnTo>
                  <a:lnTo>
                    <a:pt x="0" y="1115453"/>
                  </a:lnTo>
                  <a:lnTo>
                    <a:pt x="0" y="1171232"/>
                  </a:lnTo>
                  <a:lnTo>
                    <a:pt x="55778" y="1171232"/>
                  </a:lnTo>
                  <a:lnTo>
                    <a:pt x="55778" y="1338541"/>
                  </a:lnTo>
                  <a:lnTo>
                    <a:pt x="111544" y="1338541"/>
                  </a:lnTo>
                  <a:lnTo>
                    <a:pt x="111544" y="1394320"/>
                  </a:lnTo>
                  <a:lnTo>
                    <a:pt x="55778" y="1394320"/>
                  </a:lnTo>
                  <a:lnTo>
                    <a:pt x="0" y="1394320"/>
                  </a:lnTo>
                  <a:lnTo>
                    <a:pt x="0" y="1450098"/>
                  </a:lnTo>
                  <a:lnTo>
                    <a:pt x="55778" y="1450098"/>
                  </a:lnTo>
                  <a:lnTo>
                    <a:pt x="55778" y="1505877"/>
                  </a:lnTo>
                  <a:lnTo>
                    <a:pt x="111556" y="1505877"/>
                  </a:lnTo>
                  <a:lnTo>
                    <a:pt x="111556" y="1450098"/>
                  </a:lnTo>
                  <a:lnTo>
                    <a:pt x="167322" y="1450098"/>
                  </a:lnTo>
                  <a:lnTo>
                    <a:pt x="167322" y="1617408"/>
                  </a:lnTo>
                  <a:lnTo>
                    <a:pt x="223100" y="1617408"/>
                  </a:lnTo>
                  <a:lnTo>
                    <a:pt x="278866" y="1617408"/>
                  </a:lnTo>
                  <a:lnTo>
                    <a:pt x="446189" y="1617408"/>
                  </a:lnTo>
                  <a:lnTo>
                    <a:pt x="446189" y="1561630"/>
                  </a:lnTo>
                  <a:lnTo>
                    <a:pt x="390423" y="1561630"/>
                  </a:lnTo>
                  <a:lnTo>
                    <a:pt x="390423" y="1505864"/>
                  </a:lnTo>
                  <a:lnTo>
                    <a:pt x="334645" y="1505864"/>
                  </a:lnTo>
                  <a:lnTo>
                    <a:pt x="278879" y="1505864"/>
                  </a:lnTo>
                  <a:lnTo>
                    <a:pt x="278879" y="1394320"/>
                  </a:lnTo>
                  <a:lnTo>
                    <a:pt x="334645" y="1394320"/>
                  </a:lnTo>
                  <a:lnTo>
                    <a:pt x="334645" y="1450098"/>
                  </a:lnTo>
                  <a:lnTo>
                    <a:pt x="390423" y="1450098"/>
                  </a:lnTo>
                  <a:lnTo>
                    <a:pt x="390423" y="1394320"/>
                  </a:lnTo>
                  <a:lnTo>
                    <a:pt x="446189" y="1394320"/>
                  </a:lnTo>
                  <a:lnTo>
                    <a:pt x="501967" y="1394320"/>
                  </a:lnTo>
                  <a:lnTo>
                    <a:pt x="501967" y="1338541"/>
                  </a:lnTo>
                  <a:lnTo>
                    <a:pt x="446189" y="1338541"/>
                  </a:lnTo>
                  <a:lnTo>
                    <a:pt x="390423" y="1338541"/>
                  </a:lnTo>
                  <a:lnTo>
                    <a:pt x="334645" y="1338541"/>
                  </a:lnTo>
                  <a:lnTo>
                    <a:pt x="334645" y="1171232"/>
                  </a:lnTo>
                  <a:lnTo>
                    <a:pt x="390410" y="1171232"/>
                  </a:lnTo>
                  <a:lnTo>
                    <a:pt x="446189" y="1171232"/>
                  </a:lnTo>
                  <a:lnTo>
                    <a:pt x="501967" y="1171232"/>
                  </a:lnTo>
                  <a:lnTo>
                    <a:pt x="501967" y="1115453"/>
                  </a:lnTo>
                  <a:close/>
                </a:path>
                <a:path w="558164" h="1617979">
                  <a:moveTo>
                    <a:pt x="501967" y="948131"/>
                  </a:moveTo>
                  <a:lnTo>
                    <a:pt x="446189" y="948131"/>
                  </a:lnTo>
                  <a:lnTo>
                    <a:pt x="446189" y="1059675"/>
                  </a:lnTo>
                  <a:lnTo>
                    <a:pt x="501967" y="1059675"/>
                  </a:lnTo>
                  <a:lnTo>
                    <a:pt x="501967" y="948131"/>
                  </a:lnTo>
                  <a:close/>
                </a:path>
                <a:path w="558164" h="1617979">
                  <a:moveTo>
                    <a:pt x="501967" y="725043"/>
                  </a:moveTo>
                  <a:lnTo>
                    <a:pt x="446189" y="725043"/>
                  </a:lnTo>
                  <a:lnTo>
                    <a:pt x="390410" y="725043"/>
                  </a:lnTo>
                  <a:lnTo>
                    <a:pt x="390410" y="836587"/>
                  </a:lnTo>
                  <a:lnTo>
                    <a:pt x="446189" y="836587"/>
                  </a:lnTo>
                  <a:lnTo>
                    <a:pt x="446189" y="892365"/>
                  </a:lnTo>
                  <a:lnTo>
                    <a:pt x="501967" y="892365"/>
                  </a:lnTo>
                  <a:lnTo>
                    <a:pt x="501967" y="725043"/>
                  </a:lnTo>
                  <a:close/>
                </a:path>
                <a:path w="558164" h="1617979">
                  <a:moveTo>
                    <a:pt x="557733" y="501954"/>
                  </a:moveTo>
                  <a:lnTo>
                    <a:pt x="501967" y="501954"/>
                  </a:lnTo>
                  <a:lnTo>
                    <a:pt x="446189" y="501954"/>
                  </a:lnTo>
                  <a:lnTo>
                    <a:pt x="446189" y="446176"/>
                  </a:lnTo>
                  <a:lnTo>
                    <a:pt x="390410" y="446176"/>
                  </a:lnTo>
                  <a:lnTo>
                    <a:pt x="390410" y="501954"/>
                  </a:lnTo>
                  <a:lnTo>
                    <a:pt x="334645" y="501954"/>
                  </a:lnTo>
                  <a:lnTo>
                    <a:pt x="278879" y="501954"/>
                  </a:lnTo>
                  <a:lnTo>
                    <a:pt x="278879" y="390410"/>
                  </a:lnTo>
                  <a:lnTo>
                    <a:pt x="334645" y="390410"/>
                  </a:lnTo>
                  <a:lnTo>
                    <a:pt x="334645" y="223088"/>
                  </a:lnTo>
                  <a:lnTo>
                    <a:pt x="278879" y="223088"/>
                  </a:lnTo>
                  <a:lnTo>
                    <a:pt x="278879" y="167335"/>
                  </a:lnTo>
                  <a:lnTo>
                    <a:pt x="334645" y="167335"/>
                  </a:lnTo>
                  <a:lnTo>
                    <a:pt x="334645" y="111544"/>
                  </a:lnTo>
                  <a:lnTo>
                    <a:pt x="278866" y="111544"/>
                  </a:lnTo>
                  <a:lnTo>
                    <a:pt x="278866" y="167322"/>
                  </a:lnTo>
                  <a:lnTo>
                    <a:pt x="278866" y="334632"/>
                  </a:lnTo>
                  <a:lnTo>
                    <a:pt x="278866" y="390410"/>
                  </a:lnTo>
                  <a:lnTo>
                    <a:pt x="223100" y="390410"/>
                  </a:lnTo>
                  <a:lnTo>
                    <a:pt x="223100" y="446176"/>
                  </a:lnTo>
                  <a:lnTo>
                    <a:pt x="167322" y="446176"/>
                  </a:lnTo>
                  <a:lnTo>
                    <a:pt x="167322" y="390410"/>
                  </a:lnTo>
                  <a:lnTo>
                    <a:pt x="111556" y="390410"/>
                  </a:lnTo>
                  <a:lnTo>
                    <a:pt x="111556" y="334632"/>
                  </a:lnTo>
                  <a:lnTo>
                    <a:pt x="167322" y="334632"/>
                  </a:lnTo>
                  <a:lnTo>
                    <a:pt x="167322" y="278853"/>
                  </a:lnTo>
                  <a:lnTo>
                    <a:pt x="223100" y="278853"/>
                  </a:lnTo>
                  <a:lnTo>
                    <a:pt x="223100" y="334632"/>
                  </a:lnTo>
                  <a:lnTo>
                    <a:pt x="278866" y="334632"/>
                  </a:lnTo>
                  <a:lnTo>
                    <a:pt x="278866" y="167322"/>
                  </a:lnTo>
                  <a:lnTo>
                    <a:pt x="223100" y="167322"/>
                  </a:lnTo>
                  <a:lnTo>
                    <a:pt x="223100" y="223088"/>
                  </a:lnTo>
                  <a:lnTo>
                    <a:pt x="167322" y="223088"/>
                  </a:lnTo>
                  <a:lnTo>
                    <a:pt x="167322" y="167322"/>
                  </a:lnTo>
                  <a:lnTo>
                    <a:pt x="111556" y="167322"/>
                  </a:lnTo>
                  <a:lnTo>
                    <a:pt x="111556" y="111556"/>
                  </a:lnTo>
                  <a:lnTo>
                    <a:pt x="167322" y="111556"/>
                  </a:lnTo>
                  <a:lnTo>
                    <a:pt x="223100" y="111544"/>
                  </a:lnTo>
                  <a:lnTo>
                    <a:pt x="223100" y="55791"/>
                  </a:lnTo>
                  <a:lnTo>
                    <a:pt x="278866" y="55791"/>
                  </a:lnTo>
                  <a:lnTo>
                    <a:pt x="334645" y="55791"/>
                  </a:lnTo>
                  <a:lnTo>
                    <a:pt x="334645" y="0"/>
                  </a:lnTo>
                  <a:lnTo>
                    <a:pt x="278879" y="0"/>
                  </a:lnTo>
                  <a:lnTo>
                    <a:pt x="223100" y="0"/>
                  </a:lnTo>
                  <a:lnTo>
                    <a:pt x="167322" y="0"/>
                  </a:lnTo>
                  <a:lnTo>
                    <a:pt x="167322" y="55778"/>
                  </a:lnTo>
                  <a:lnTo>
                    <a:pt x="111556" y="55778"/>
                  </a:lnTo>
                  <a:lnTo>
                    <a:pt x="55778" y="55778"/>
                  </a:lnTo>
                  <a:lnTo>
                    <a:pt x="55778" y="111544"/>
                  </a:lnTo>
                  <a:lnTo>
                    <a:pt x="55778" y="167335"/>
                  </a:lnTo>
                  <a:lnTo>
                    <a:pt x="111544" y="167335"/>
                  </a:lnTo>
                  <a:lnTo>
                    <a:pt x="111544" y="223088"/>
                  </a:lnTo>
                  <a:lnTo>
                    <a:pt x="55778" y="223088"/>
                  </a:lnTo>
                  <a:lnTo>
                    <a:pt x="55778" y="501954"/>
                  </a:lnTo>
                  <a:lnTo>
                    <a:pt x="111544" y="501954"/>
                  </a:lnTo>
                  <a:lnTo>
                    <a:pt x="111544" y="557733"/>
                  </a:lnTo>
                  <a:lnTo>
                    <a:pt x="55778" y="557733"/>
                  </a:lnTo>
                  <a:lnTo>
                    <a:pt x="55778" y="613498"/>
                  </a:lnTo>
                  <a:lnTo>
                    <a:pt x="0" y="613498"/>
                  </a:lnTo>
                  <a:lnTo>
                    <a:pt x="0" y="780821"/>
                  </a:lnTo>
                  <a:lnTo>
                    <a:pt x="55778" y="780821"/>
                  </a:lnTo>
                  <a:lnTo>
                    <a:pt x="55778" y="836587"/>
                  </a:lnTo>
                  <a:lnTo>
                    <a:pt x="0" y="836587"/>
                  </a:lnTo>
                  <a:lnTo>
                    <a:pt x="0" y="1059675"/>
                  </a:lnTo>
                  <a:lnTo>
                    <a:pt x="55778" y="1059675"/>
                  </a:lnTo>
                  <a:lnTo>
                    <a:pt x="55778" y="892365"/>
                  </a:lnTo>
                  <a:lnTo>
                    <a:pt x="111556" y="892365"/>
                  </a:lnTo>
                  <a:lnTo>
                    <a:pt x="111556" y="836599"/>
                  </a:lnTo>
                  <a:lnTo>
                    <a:pt x="167322" y="836599"/>
                  </a:lnTo>
                  <a:lnTo>
                    <a:pt x="167322" y="948143"/>
                  </a:lnTo>
                  <a:lnTo>
                    <a:pt x="223100" y="948143"/>
                  </a:lnTo>
                  <a:lnTo>
                    <a:pt x="278866" y="948131"/>
                  </a:lnTo>
                  <a:lnTo>
                    <a:pt x="278866" y="1003909"/>
                  </a:lnTo>
                  <a:lnTo>
                    <a:pt x="334645" y="1003909"/>
                  </a:lnTo>
                  <a:lnTo>
                    <a:pt x="334645" y="1059688"/>
                  </a:lnTo>
                  <a:lnTo>
                    <a:pt x="390423" y="1059688"/>
                  </a:lnTo>
                  <a:lnTo>
                    <a:pt x="390423" y="892365"/>
                  </a:lnTo>
                  <a:lnTo>
                    <a:pt x="334645" y="892365"/>
                  </a:lnTo>
                  <a:lnTo>
                    <a:pt x="334645" y="780821"/>
                  </a:lnTo>
                  <a:lnTo>
                    <a:pt x="278879" y="780821"/>
                  </a:lnTo>
                  <a:lnTo>
                    <a:pt x="278879" y="725055"/>
                  </a:lnTo>
                  <a:lnTo>
                    <a:pt x="334645" y="725055"/>
                  </a:lnTo>
                  <a:lnTo>
                    <a:pt x="334645" y="669277"/>
                  </a:lnTo>
                  <a:lnTo>
                    <a:pt x="278866" y="669277"/>
                  </a:lnTo>
                  <a:lnTo>
                    <a:pt x="278866" y="725043"/>
                  </a:lnTo>
                  <a:lnTo>
                    <a:pt x="223100" y="725043"/>
                  </a:lnTo>
                  <a:lnTo>
                    <a:pt x="223100" y="780821"/>
                  </a:lnTo>
                  <a:lnTo>
                    <a:pt x="167322" y="780821"/>
                  </a:lnTo>
                  <a:lnTo>
                    <a:pt x="111556" y="780821"/>
                  </a:lnTo>
                  <a:lnTo>
                    <a:pt x="111556" y="725055"/>
                  </a:lnTo>
                  <a:lnTo>
                    <a:pt x="167322" y="725055"/>
                  </a:lnTo>
                  <a:lnTo>
                    <a:pt x="167322" y="669277"/>
                  </a:lnTo>
                  <a:lnTo>
                    <a:pt x="111556" y="669277"/>
                  </a:lnTo>
                  <a:lnTo>
                    <a:pt x="111556" y="557733"/>
                  </a:lnTo>
                  <a:lnTo>
                    <a:pt x="167322" y="557733"/>
                  </a:lnTo>
                  <a:lnTo>
                    <a:pt x="167322" y="669264"/>
                  </a:lnTo>
                  <a:lnTo>
                    <a:pt x="223100" y="669264"/>
                  </a:lnTo>
                  <a:lnTo>
                    <a:pt x="223100" y="557733"/>
                  </a:lnTo>
                  <a:lnTo>
                    <a:pt x="278866" y="557733"/>
                  </a:lnTo>
                  <a:lnTo>
                    <a:pt x="278866" y="613498"/>
                  </a:lnTo>
                  <a:lnTo>
                    <a:pt x="334645" y="613498"/>
                  </a:lnTo>
                  <a:lnTo>
                    <a:pt x="334645" y="557733"/>
                  </a:lnTo>
                  <a:lnTo>
                    <a:pt x="390410" y="557733"/>
                  </a:lnTo>
                  <a:lnTo>
                    <a:pt x="390410" y="613498"/>
                  </a:lnTo>
                  <a:lnTo>
                    <a:pt x="446189" y="613498"/>
                  </a:lnTo>
                  <a:lnTo>
                    <a:pt x="446189" y="669277"/>
                  </a:lnTo>
                  <a:lnTo>
                    <a:pt x="501954" y="669277"/>
                  </a:lnTo>
                  <a:lnTo>
                    <a:pt x="557733" y="669277"/>
                  </a:lnTo>
                  <a:lnTo>
                    <a:pt x="557733" y="501954"/>
                  </a:lnTo>
                  <a:close/>
                </a:path>
                <a:path w="558164" h="1617979">
                  <a:moveTo>
                    <a:pt x="557733" y="111544"/>
                  </a:moveTo>
                  <a:lnTo>
                    <a:pt x="501954" y="111544"/>
                  </a:lnTo>
                  <a:lnTo>
                    <a:pt x="501954" y="223088"/>
                  </a:lnTo>
                  <a:lnTo>
                    <a:pt x="501954" y="278853"/>
                  </a:lnTo>
                  <a:lnTo>
                    <a:pt x="557733" y="278853"/>
                  </a:lnTo>
                  <a:lnTo>
                    <a:pt x="557733" y="223100"/>
                  </a:lnTo>
                  <a:lnTo>
                    <a:pt x="557733" y="111544"/>
                  </a:lnTo>
                  <a:close/>
                </a:path>
                <a:path w="558164" h="1617979">
                  <a:moveTo>
                    <a:pt x="557733" y="0"/>
                  </a:moveTo>
                  <a:lnTo>
                    <a:pt x="501967" y="0"/>
                  </a:lnTo>
                  <a:lnTo>
                    <a:pt x="446189" y="0"/>
                  </a:lnTo>
                  <a:lnTo>
                    <a:pt x="390410" y="0"/>
                  </a:lnTo>
                  <a:lnTo>
                    <a:pt x="390410" y="111544"/>
                  </a:lnTo>
                  <a:lnTo>
                    <a:pt x="390410" y="223088"/>
                  </a:lnTo>
                  <a:lnTo>
                    <a:pt x="390410" y="390410"/>
                  </a:lnTo>
                  <a:lnTo>
                    <a:pt x="446189" y="390410"/>
                  </a:lnTo>
                  <a:lnTo>
                    <a:pt x="501954" y="390410"/>
                  </a:lnTo>
                  <a:lnTo>
                    <a:pt x="557733" y="390410"/>
                  </a:lnTo>
                  <a:lnTo>
                    <a:pt x="557733" y="334632"/>
                  </a:lnTo>
                  <a:lnTo>
                    <a:pt x="501967" y="334632"/>
                  </a:lnTo>
                  <a:lnTo>
                    <a:pt x="446189" y="334632"/>
                  </a:lnTo>
                  <a:lnTo>
                    <a:pt x="446189" y="223100"/>
                  </a:lnTo>
                  <a:lnTo>
                    <a:pt x="446189" y="111544"/>
                  </a:lnTo>
                  <a:lnTo>
                    <a:pt x="446189" y="55791"/>
                  </a:lnTo>
                  <a:lnTo>
                    <a:pt x="501954" y="55791"/>
                  </a:lnTo>
                  <a:lnTo>
                    <a:pt x="557733" y="55791"/>
                  </a:lnTo>
                  <a:lnTo>
                    <a:pt x="5577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501214" y="8165071"/>
              <a:ext cx="279400" cy="1617980"/>
            </a:xfrm>
            <a:custGeom>
              <a:avLst/>
              <a:gdLst/>
              <a:ahLst/>
              <a:cxnLst/>
              <a:rect l="l" t="t" r="r" b="b"/>
              <a:pathLst>
                <a:path w="279400" h="1617979">
                  <a:moveTo>
                    <a:pt x="55778" y="501954"/>
                  </a:moveTo>
                  <a:lnTo>
                    <a:pt x="0" y="501954"/>
                  </a:lnTo>
                  <a:lnTo>
                    <a:pt x="0" y="669277"/>
                  </a:lnTo>
                  <a:lnTo>
                    <a:pt x="55778" y="669277"/>
                  </a:lnTo>
                  <a:lnTo>
                    <a:pt x="55778" y="501954"/>
                  </a:lnTo>
                  <a:close/>
                </a:path>
                <a:path w="279400" h="1617979">
                  <a:moveTo>
                    <a:pt x="111556" y="669277"/>
                  </a:moveTo>
                  <a:lnTo>
                    <a:pt x="55778" y="669277"/>
                  </a:lnTo>
                  <a:lnTo>
                    <a:pt x="55778" y="725055"/>
                  </a:lnTo>
                  <a:lnTo>
                    <a:pt x="111556" y="725055"/>
                  </a:lnTo>
                  <a:lnTo>
                    <a:pt x="111556" y="669277"/>
                  </a:lnTo>
                  <a:close/>
                </a:path>
                <a:path w="279400" h="1617979">
                  <a:moveTo>
                    <a:pt x="111556" y="446176"/>
                  </a:moveTo>
                  <a:lnTo>
                    <a:pt x="55778" y="446176"/>
                  </a:lnTo>
                  <a:lnTo>
                    <a:pt x="55778" y="501954"/>
                  </a:lnTo>
                  <a:lnTo>
                    <a:pt x="111556" y="501954"/>
                  </a:lnTo>
                  <a:lnTo>
                    <a:pt x="111556" y="446176"/>
                  </a:lnTo>
                  <a:close/>
                </a:path>
                <a:path w="279400" h="1617979">
                  <a:moveTo>
                    <a:pt x="278866" y="725043"/>
                  </a:moveTo>
                  <a:lnTo>
                    <a:pt x="223100" y="725043"/>
                  </a:lnTo>
                  <a:lnTo>
                    <a:pt x="167322" y="725043"/>
                  </a:lnTo>
                  <a:lnTo>
                    <a:pt x="167322" y="948131"/>
                  </a:lnTo>
                  <a:lnTo>
                    <a:pt x="111556" y="948131"/>
                  </a:lnTo>
                  <a:lnTo>
                    <a:pt x="111556" y="892365"/>
                  </a:lnTo>
                  <a:lnTo>
                    <a:pt x="55778" y="892365"/>
                  </a:lnTo>
                  <a:lnTo>
                    <a:pt x="55778" y="780821"/>
                  </a:lnTo>
                  <a:lnTo>
                    <a:pt x="0" y="780821"/>
                  </a:lnTo>
                  <a:lnTo>
                    <a:pt x="0" y="948143"/>
                  </a:lnTo>
                  <a:lnTo>
                    <a:pt x="55778" y="948143"/>
                  </a:lnTo>
                  <a:lnTo>
                    <a:pt x="55778" y="1003922"/>
                  </a:lnTo>
                  <a:lnTo>
                    <a:pt x="111544" y="1003922"/>
                  </a:lnTo>
                  <a:lnTo>
                    <a:pt x="111544" y="1115453"/>
                  </a:lnTo>
                  <a:lnTo>
                    <a:pt x="111544" y="1338541"/>
                  </a:lnTo>
                  <a:lnTo>
                    <a:pt x="111544" y="1394320"/>
                  </a:lnTo>
                  <a:lnTo>
                    <a:pt x="55778" y="1394320"/>
                  </a:lnTo>
                  <a:lnTo>
                    <a:pt x="55778" y="1338541"/>
                  </a:lnTo>
                  <a:lnTo>
                    <a:pt x="111544" y="1338541"/>
                  </a:lnTo>
                  <a:lnTo>
                    <a:pt x="111544" y="1115453"/>
                  </a:lnTo>
                  <a:lnTo>
                    <a:pt x="55778" y="1115453"/>
                  </a:lnTo>
                  <a:lnTo>
                    <a:pt x="0" y="1115453"/>
                  </a:lnTo>
                  <a:lnTo>
                    <a:pt x="0" y="1450086"/>
                  </a:lnTo>
                  <a:lnTo>
                    <a:pt x="55778" y="1450086"/>
                  </a:lnTo>
                  <a:lnTo>
                    <a:pt x="111544" y="1450098"/>
                  </a:lnTo>
                  <a:lnTo>
                    <a:pt x="111544" y="1505864"/>
                  </a:lnTo>
                  <a:lnTo>
                    <a:pt x="55778" y="1505864"/>
                  </a:lnTo>
                  <a:lnTo>
                    <a:pt x="55778" y="1617408"/>
                  </a:lnTo>
                  <a:lnTo>
                    <a:pt x="111556" y="1617408"/>
                  </a:lnTo>
                  <a:lnTo>
                    <a:pt x="111556" y="1505864"/>
                  </a:lnTo>
                  <a:lnTo>
                    <a:pt x="167322" y="1505864"/>
                  </a:lnTo>
                  <a:lnTo>
                    <a:pt x="167322" y="1450086"/>
                  </a:lnTo>
                  <a:lnTo>
                    <a:pt x="111556" y="1450086"/>
                  </a:lnTo>
                  <a:lnTo>
                    <a:pt x="111556" y="1394320"/>
                  </a:lnTo>
                  <a:lnTo>
                    <a:pt x="167322" y="1394320"/>
                  </a:lnTo>
                  <a:lnTo>
                    <a:pt x="223088" y="1394320"/>
                  </a:lnTo>
                  <a:lnTo>
                    <a:pt x="223088" y="1505864"/>
                  </a:lnTo>
                  <a:lnTo>
                    <a:pt x="167322" y="1505864"/>
                  </a:lnTo>
                  <a:lnTo>
                    <a:pt x="167322" y="1617408"/>
                  </a:lnTo>
                  <a:lnTo>
                    <a:pt x="223100" y="1617408"/>
                  </a:lnTo>
                  <a:lnTo>
                    <a:pt x="223100" y="1505877"/>
                  </a:lnTo>
                  <a:lnTo>
                    <a:pt x="278866" y="1505877"/>
                  </a:lnTo>
                  <a:lnTo>
                    <a:pt x="278866" y="1394320"/>
                  </a:lnTo>
                  <a:lnTo>
                    <a:pt x="223100" y="1394320"/>
                  </a:lnTo>
                  <a:lnTo>
                    <a:pt x="223100" y="1338541"/>
                  </a:lnTo>
                  <a:lnTo>
                    <a:pt x="167322" y="1338541"/>
                  </a:lnTo>
                  <a:lnTo>
                    <a:pt x="111556" y="1338541"/>
                  </a:lnTo>
                  <a:lnTo>
                    <a:pt x="111556" y="1226997"/>
                  </a:lnTo>
                  <a:lnTo>
                    <a:pt x="167322" y="1226997"/>
                  </a:lnTo>
                  <a:lnTo>
                    <a:pt x="167322" y="1282763"/>
                  </a:lnTo>
                  <a:lnTo>
                    <a:pt x="223100" y="1282763"/>
                  </a:lnTo>
                  <a:lnTo>
                    <a:pt x="223100" y="1226997"/>
                  </a:lnTo>
                  <a:lnTo>
                    <a:pt x="278866" y="1226997"/>
                  </a:lnTo>
                  <a:lnTo>
                    <a:pt x="278866" y="1171219"/>
                  </a:lnTo>
                  <a:lnTo>
                    <a:pt x="223100" y="1171219"/>
                  </a:lnTo>
                  <a:lnTo>
                    <a:pt x="167322" y="1171219"/>
                  </a:lnTo>
                  <a:lnTo>
                    <a:pt x="167322" y="1003922"/>
                  </a:lnTo>
                  <a:lnTo>
                    <a:pt x="223100" y="1003922"/>
                  </a:lnTo>
                  <a:lnTo>
                    <a:pt x="223100" y="836587"/>
                  </a:lnTo>
                  <a:lnTo>
                    <a:pt x="278866" y="836587"/>
                  </a:lnTo>
                  <a:lnTo>
                    <a:pt x="278866" y="725043"/>
                  </a:lnTo>
                  <a:close/>
                </a:path>
                <a:path w="279400" h="1617979">
                  <a:moveTo>
                    <a:pt x="278866" y="613498"/>
                  </a:moveTo>
                  <a:lnTo>
                    <a:pt x="223100" y="613498"/>
                  </a:lnTo>
                  <a:lnTo>
                    <a:pt x="223100" y="557733"/>
                  </a:lnTo>
                  <a:lnTo>
                    <a:pt x="167322" y="557733"/>
                  </a:lnTo>
                  <a:lnTo>
                    <a:pt x="111544" y="557733"/>
                  </a:lnTo>
                  <a:lnTo>
                    <a:pt x="111544" y="613511"/>
                  </a:lnTo>
                  <a:lnTo>
                    <a:pt x="167322" y="613511"/>
                  </a:lnTo>
                  <a:lnTo>
                    <a:pt x="223088" y="613511"/>
                  </a:lnTo>
                  <a:lnTo>
                    <a:pt x="223088" y="669277"/>
                  </a:lnTo>
                  <a:lnTo>
                    <a:pt x="278866" y="669277"/>
                  </a:lnTo>
                  <a:lnTo>
                    <a:pt x="278866" y="613498"/>
                  </a:lnTo>
                  <a:close/>
                </a:path>
                <a:path w="279400" h="1617979">
                  <a:moveTo>
                    <a:pt x="278866" y="446176"/>
                  </a:moveTo>
                  <a:lnTo>
                    <a:pt x="223100" y="446176"/>
                  </a:lnTo>
                  <a:lnTo>
                    <a:pt x="167322" y="446176"/>
                  </a:lnTo>
                  <a:lnTo>
                    <a:pt x="167322" y="501954"/>
                  </a:lnTo>
                  <a:lnTo>
                    <a:pt x="223088" y="501954"/>
                  </a:lnTo>
                  <a:lnTo>
                    <a:pt x="223088" y="557720"/>
                  </a:lnTo>
                  <a:lnTo>
                    <a:pt x="278866" y="557720"/>
                  </a:lnTo>
                  <a:lnTo>
                    <a:pt x="278866" y="446176"/>
                  </a:lnTo>
                  <a:close/>
                </a:path>
                <a:path w="279400" h="1617979">
                  <a:moveTo>
                    <a:pt x="278866" y="0"/>
                  </a:moveTo>
                  <a:lnTo>
                    <a:pt x="278866" y="0"/>
                  </a:lnTo>
                  <a:lnTo>
                    <a:pt x="55778" y="0"/>
                  </a:lnTo>
                  <a:lnTo>
                    <a:pt x="55778" y="55791"/>
                  </a:lnTo>
                  <a:lnTo>
                    <a:pt x="111544" y="55791"/>
                  </a:lnTo>
                  <a:lnTo>
                    <a:pt x="167322" y="55791"/>
                  </a:lnTo>
                  <a:lnTo>
                    <a:pt x="223088" y="55791"/>
                  </a:lnTo>
                  <a:lnTo>
                    <a:pt x="223088" y="111544"/>
                  </a:lnTo>
                  <a:lnTo>
                    <a:pt x="223088" y="223088"/>
                  </a:lnTo>
                  <a:lnTo>
                    <a:pt x="223088" y="334632"/>
                  </a:lnTo>
                  <a:lnTo>
                    <a:pt x="167322" y="334632"/>
                  </a:lnTo>
                  <a:lnTo>
                    <a:pt x="111556" y="334632"/>
                  </a:lnTo>
                  <a:lnTo>
                    <a:pt x="55778" y="334632"/>
                  </a:lnTo>
                  <a:lnTo>
                    <a:pt x="55778" y="390410"/>
                  </a:lnTo>
                  <a:lnTo>
                    <a:pt x="278866" y="390410"/>
                  </a:lnTo>
                  <a:lnTo>
                    <a:pt x="278866" y="223100"/>
                  </a:lnTo>
                  <a:lnTo>
                    <a:pt x="278866" y="111544"/>
                  </a:lnTo>
                  <a:lnTo>
                    <a:pt x="27886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160607" y="7606355"/>
              <a:ext cx="3232785" cy="1300480"/>
            </a:xfrm>
            <a:custGeom>
              <a:avLst/>
              <a:gdLst/>
              <a:ahLst/>
              <a:cxnLst/>
              <a:rect l="l" t="t" r="r" b="b"/>
              <a:pathLst>
                <a:path w="3232784" h="1300479">
                  <a:moveTo>
                    <a:pt x="2441352" y="433577"/>
                  </a:moveTo>
                  <a:lnTo>
                    <a:pt x="790809" y="433577"/>
                  </a:lnTo>
                  <a:lnTo>
                    <a:pt x="840996" y="435467"/>
                  </a:lnTo>
                  <a:lnTo>
                    <a:pt x="890706" y="441096"/>
                  </a:lnTo>
                  <a:lnTo>
                    <a:pt x="939737" y="450407"/>
                  </a:lnTo>
                  <a:lnTo>
                    <a:pt x="987886" y="463342"/>
                  </a:lnTo>
                  <a:lnTo>
                    <a:pt x="1034949" y="479844"/>
                  </a:lnTo>
                  <a:lnTo>
                    <a:pt x="1080725" y="499854"/>
                  </a:lnTo>
                  <a:lnTo>
                    <a:pt x="1125010" y="523316"/>
                  </a:lnTo>
                  <a:lnTo>
                    <a:pt x="993184" y="820572"/>
                  </a:lnTo>
                  <a:lnTo>
                    <a:pt x="976025" y="865414"/>
                  </a:lnTo>
                  <a:lnTo>
                    <a:pt x="963659" y="911679"/>
                  </a:lnTo>
                  <a:lnTo>
                    <a:pt x="956237" y="958595"/>
                  </a:lnTo>
                  <a:lnTo>
                    <a:pt x="956153" y="959416"/>
                  </a:lnTo>
                  <a:lnTo>
                    <a:pt x="953662" y="1006944"/>
                  </a:lnTo>
                  <a:lnTo>
                    <a:pt x="953662" y="1247432"/>
                  </a:lnTo>
                  <a:lnTo>
                    <a:pt x="959763" y="1272274"/>
                  </a:lnTo>
                  <a:lnTo>
                    <a:pt x="975771" y="1290643"/>
                  </a:lnTo>
                  <a:lnTo>
                    <a:pt x="998244" y="1300060"/>
                  </a:lnTo>
                  <a:lnTo>
                    <a:pt x="1023740" y="1298041"/>
                  </a:lnTo>
                  <a:lnTo>
                    <a:pt x="1054067" y="1272480"/>
                  </a:lnTo>
                  <a:lnTo>
                    <a:pt x="1065676" y="1058659"/>
                  </a:lnTo>
                  <a:lnTo>
                    <a:pt x="1069861" y="1008553"/>
                  </a:lnTo>
                  <a:lnTo>
                    <a:pt x="1079436" y="959416"/>
                  </a:lnTo>
                  <a:lnTo>
                    <a:pt x="1094270" y="911677"/>
                  </a:lnTo>
                  <a:lnTo>
                    <a:pt x="1114228" y="865778"/>
                  </a:lnTo>
                  <a:lnTo>
                    <a:pt x="1139183" y="822147"/>
                  </a:lnTo>
                  <a:lnTo>
                    <a:pt x="1273257" y="614794"/>
                  </a:lnTo>
                  <a:lnTo>
                    <a:pt x="2147720" y="614794"/>
                  </a:lnTo>
                  <a:lnTo>
                    <a:pt x="2107152" y="523316"/>
                  </a:lnTo>
                  <a:lnTo>
                    <a:pt x="2151437" y="499854"/>
                  </a:lnTo>
                  <a:lnTo>
                    <a:pt x="2197213" y="479844"/>
                  </a:lnTo>
                  <a:lnTo>
                    <a:pt x="2244276" y="463342"/>
                  </a:lnTo>
                  <a:lnTo>
                    <a:pt x="2292425" y="450407"/>
                  </a:lnTo>
                  <a:lnTo>
                    <a:pt x="2341455" y="441096"/>
                  </a:lnTo>
                  <a:lnTo>
                    <a:pt x="2391166" y="435467"/>
                  </a:lnTo>
                  <a:lnTo>
                    <a:pt x="2441352" y="433577"/>
                  </a:lnTo>
                  <a:close/>
                </a:path>
                <a:path w="3232784" h="1300479">
                  <a:moveTo>
                    <a:pt x="2147720" y="614794"/>
                  </a:moveTo>
                  <a:lnTo>
                    <a:pt x="1958905" y="614794"/>
                  </a:lnTo>
                  <a:lnTo>
                    <a:pt x="2092979" y="822147"/>
                  </a:lnTo>
                  <a:lnTo>
                    <a:pt x="2117934" y="865778"/>
                  </a:lnTo>
                  <a:lnTo>
                    <a:pt x="2137893" y="911679"/>
                  </a:lnTo>
                  <a:lnTo>
                    <a:pt x="2152725" y="959416"/>
                  </a:lnTo>
                  <a:lnTo>
                    <a:pt x="2162300" y="1008553"/>
                  </a:lnTo>
                  <a:lnTo>
                    <a:pt x="2166486" y="1058659"/>
                  </a:lnTo>
                  <a:lnTo>
                    <a:pt x="2171858" y="1248943"/>
                  </a:lnTo>
                  <a:lnTo>
                    <a:pt x="2172750" y="1257197"/>
                  </a:lnTo>
                  <a:lnTo>
                    <a:pt x="2193785" y="1290553"/>
                  </a:lnTo>
                  <a:lnTo>
                    <a:pt x="2233918" y="1300060"/>
                  </a:lnTo>
                  <a:lnTo>
                    <a:pt x="2256391" y="1290643"/>
                  </a:lnTo>
                  <a:lnTo>
                    <a:pt x="2272399" y="1272274"/>
                  </a:lnTo>
                  <a:lnTo>
                    <a:pt x="2278500" y="1247432"/>
                  </a:lnTo>
                  <a:lnTo>
                    <a:pt x="2278500" y="1006944"/>
                  </a:lnTo>
                  <a:lnTo>
                    <a:pt x="2276009" y="959416"/>
                  </a:lnTo>
                  <a:lnTo>
                    <a:pt x="2268502" y="911677"/>
                  </a:lnTo>
                  <a:lnTo>
                    <a:pt x="2256137" y="865414"/>
                  </a:lnTo>
                  <a:lnTo>
                    <a:pt x="2238978" y="820572"/>
                  </a:lnTo>
                  <a:lnTo>
                    <a:pt x="2147720" y="614794"/>
                  </a:lnTo>
                  <a:close/>
                </a:path>
                <a:path w="3232784" h="1300479">
                  <a:moveTo>
                    <a:pt x="1808651" y="730554"/>
                  </a:moveTo>
                  <a:lnTo>
                    <a:pt x="1423511" y="730554"/>
                  </a:lnTo>
                  <a:lnTo>
                    <a:pt x="1423511" y="1037450"/>
                  </a:lnTo>
                  <a:lnTo>
                    <a:pt x="1808651" y="1037450"/>
                  </a:lnTo>
                  <a:lnTo>
                    <a:pt x="1808651" y="1003350"/>
                  </a:lnTo>
                  <a:lnTo>
                    <a:pt x="1616081" y="1003350"/>
                  </a:lnTo>
                  <a:lnTo>
                    <a:pt x="1577183" y="995499"/>
                  </a:lnTo>
                  <a:lnTo>
                    <a:pt x="1545421" y="974086"/>
                  </a:lnTo>
                  <a:lnTo>
                    <a:pt x="1524009" y="942325"/>
                  </a:lnTo>
                  <a:lnTo>
                    <a:pt x="1516160" y="903414"/>
                  </a:lnTo>
                  <a:lnTo>
                    <a:pt x="1524009" y="864519"/>
                  </a:lnTo>
                  <a:lnTo>
                    <a:pt x="1545421" y="832735"/>
                  </a:lnTo>
                  <a:lnTo>
                    <a:pt x="1577183" y="811301"/>
                  </a:lnTo>
                  <a:lnTo>
                    <a:pt x="1616081" y="803440"/>
                  </a:lnTo>
                  <a:lnTo>
                    <a:pt x="1808651" y="803440"/>
                  </a:lnTo>
                  <a:lnTo>
                    <a:pt x="1808651" y="730554"/>
                  </a:lnTo>
                  <a:close/>
                </a:path>
                <a:path w="3232784" h="1300479">
                  <a:moveTo>
                    <a:pt x="1808651" y="803440"/>
                  </a:moveTo>
                  <a:lnTo>
                    <a:pt x="1616081" y="803440"/>
                  </a:lnTo>
                  <a:lnTo>
                    <a:pt x="1654979" y="811301"/>
                  </a:lnTo>
                  <a:lnTo>
                    <a:pt x="1686740" y="832735"/>
                  </a:lnTo>
                  <a:lnTo>
                    <a:pt x="1708153" y="864519"/>
                  </a:lnTo>
                  <a:lnTo>
                    <a:pt x="1716004" y="903427"/>
                  </a:lnTo>
                  <a:lnTo>
                    <a:pt x="1708153" y="942325"/>
                  </a:lnTo>
                  <a:lnTo>
                    <a:pt x="1686740" y="974086"/>
                  </a:lnTo>
                  <a:lnTo>
                    <a:pt x="1654979" y="995499"/>
                  </a:lnTo>
                  <a:lnTo>
                    <a:pt x="1616081" y="1003350"/>
                  </a:lnTo>
                  <a:lnTo>
                    <a:pt x="1808651" y="1003350"/>
                  </a:lnTo>
                  <a:lnTo>
                    <a:pt x="1808651" y="803440"/>
                  </a:lnTo>
                  <a:close/>
                </a:path>
                <a:path w="3232784" h="1300479">
                  <a:moveTo>
                    <a:pt x="1616081" y="848232"/>
                  </a:moveTo>
                  <a:lnTo>
                    <a:pt x="1594600" y="852568"/>
                  </a:lnTo>
                  <a:lnTo>
                    <a:pt x="1577060" y="864393"/>
                  </a:lnTo>
                  <a:lnTo>
                    <a:pt x="1565235" y="881933"/>
                  </a:lnTo>
                  <a:lnTo>
                    <a:pt x="1560902" y="903427"/>
                  </a:lnTo>
                  <a:lnTo>
                    <a:pt x="1565235" y="924895"/>
                  </a:lnTo>
                  <a:lnTo>
                    <a:pt x="1577060" y="942435"/>
                  </a:lnTo>
                  <a:lnTo>
                    <a:pt x="1594600" y="954260"/>
                  </a:lnTo>
                  <a:lnTo>
                    <a:pt x="1616081" y="958595"/>
                  </a:lnTo>
                  <a:lnTo>
                    <a:pt x="1637562" y="954260"/>
                  </a:lnTo>
                  <a:lnTo>
                    <a:pt x="1655102" y="942435"/>
                  </a:lnTo>
                  <a:lnTo>
                    <a:pt x="1666926" y="924895"/>
                  </a:lnTo>
                  <a:lnTo>
                    <a:pt x="1671262" y="903414"/>
                  </a:lnTo>
                  <a:lnTo>
                    <a:pt x="1666926" y="881933"/>
                  </a:lnTo>
                  <a:lnTo>
                    <a:pt x="1655102" y="864393"/>
                  </a:lnTo>
                  <a:lnTo>
                    <a:pt x="1637562" y="852568"/>
                  </a:lnTo>
                  <a:lnTo>
                    <a:pt x="1616081" y="848232"/>
                  </a:lnTo>
                  <a:close/>
                </a:path>
                <a:path w="3232784" h="1300479">
                  <a:moveTo>
                    <a:pt x="1671275" y="614794"/>
                  </a:moveTo>
                  <a:lnTo>
                    <a:pt x="1560887" y="614794"/>
                  </a:lnTo>
                  <a:lnTo>
                    <a:pt x="1560887" y="730554"/>
                  </a:lnTo>
                  <a:lnTo>
                    <a:pt x="1671275" y="730554"/>
                  </a:lnTo>
                  <a:lnTo>
                    <a:pt x="1671275" y="614794"/>
                  </a:lnTo>
                  <a:close/>
                </a:path>
                <a:path w="3232784" h="1300479">
                  <a:moveTo>
                    <a:pt x="757104" y="49885"/>
                  </a:moveTo>
                  <a:lnTo>
                    <a:pt x="571417" y="49885"/>
                  </a:lnTo>
                  <a:lnTo>
                    <a:pt x="571417" y="264020"/>
                  </a:lnTo>
                  <a:lnTo>
                    <a:pt x="546728" y="265582"/>
                  </a:lnTo>
                  <a:lnTo>
                    <a:pt x="500587" y="277554"/>
                  </a:lnTo>
                  <a:lnTo>
                    <a:pt x="463365" y="304811"/>
                  </a:lnTo>
                  <a:lnTo>
                    <a:pt x="438507" y="343676"/>
                  </a:lnTo>
                  <a:lnTo>
                    <a:pt x="429456" y="390474"/>
                  </a:lnTo>
                  <a:lnTo>
                    <a:pt x="429456" y="433577"/>
                  </a:lnTo>
                  <a:lnTo>
                    <a:pt x="2802705" y="433577"/>
                  </a:lnTo>
                  <a:lnTo>
                    <a:pt x="2802705" y="390474"/>
                  </a:lnTo>
                  <a:lnTo>
                    <a:pt x="2793654" y="343676"/>
                  </a:lnTo>
                  <a:lnTo>
                    <a:pt x="2768796" y="304811"/>
                  </a:lnTo>
                  <a:lnTo>
                    <a:pt x="2731575" y="277554"/>
                  </a:lnTo>
                  <a:lnTo>
                    <a:pt x="2685434" y="265582"/>
                  </a:lnTo>
                  <a:lnTo>
                    <a:pt x="2660745" y="264020"/>
                  </a:lnTo>
                  <a:lnTo>
                    <a:pt x="2660745" y="252361"/>
                  </a:lnTo>
                  <a:lnTo>
                    <a:pt x="757104" y="252361"/>
                  </a:lnTo>
                  <a:lnTo>
                    <a:pt x="757104" y="49885"/>
                  </a:lnTo>
                  <a:close/>
                </a:path>
                <a:path w="3232784" h="1300479">
                  <a:moveTo>
                    <a:pt x="1616081" y="200263"/>
                  </a:moveTo>
                  <a:lnTo>
                    <a:pt x="1585814" y="200736"/>
                  </a:lnTo>
                  <a:lnTo>
                    <a:pt x="1555565" y="202158"/>
                  </a:lnTo>
                  <a:lnTo>
                    <a:pt x="757104" y="252361"/>
                  </a:lnTo>
                  <a:lnTo>
                    <a:pt x="2475058" y="252361"/>
                  </a:lnTo>
                  <a:lnTo>
                    <a:pt x="1676596" y="202158"/>
                  </a:lnTo>
                  <a:lnTo>
                    <a:pt x="1646348" y="200736"/>
                  </a:lnTo>
                  <a:lnTo>
                    <a:pt x="1616081" y="200263"/>
                  </a:lnTo>
                  <a:close/>
                </a:path>
                <a:path w="3232784" h="1300479">
                  <a:moveTo>
                    <a:pt x="2660745" y="49885"/>
                  </a:moveTo>
                  <a:lnTo>
                    <a:pt x="2475058" y="49885"/>
                  </a:lnTo>
                  <a:lnTo>
                    <a:pt x="2475058" y="252361"/>
                  </a:lnTo>
                  <a:lnTo>
                    <a:pt x="2660745" y="252361"/>
                  </a:lnTo>
                  <a:lnTo>
                    <a:pt x="2660745" y="49885"/>
                  </a:lnTo>
                  <a:close/>
                </a:path>
                <a:path w="3232784" h="1300479">
                  <a:moveTo>
                    <a:pt x="538651" y="59601"/>
                  </a:moveTo>
                  <a:lnTo>
                    <a:pt x="8756" y="59601"/>
                  </a:lnTo>
                  <a:lnTo>
                    <a:pt x="2392" y="62162"/>
                  </a:lnTo>
                  <a:lnTo>
                    <a:pt x="0" y="67889"/>
                  </a:lnTo>
                  <a:lnTo>
                    <a:pt x="1741" y="73847"/>
                  </a:lnTo>
                  <a:lnTo>
                    <a:pt x="7778" y="77101"/>
                  </a:lnTo>
                  <a:lnTo>
                    <a:pt x="538651" y="136651"/>
                  </a:lnTo>
                  <a:lnTo>
                    <a:pt x="538651" y="59601"/>
                  </a:lnTo>
                  <a:close/>
                </a:path>
                <a:path w="3232784" h="1300479">
                  <a:moveTo>
                    <a:pt x="1316107" y="59601"/>
                  </a:moveTo>
                  <a:lnTo>
                    <a:pt x="786212" y="59601"/>
                  </a:lnTo>
                  <a:lnTo>
                    <a:pt x="786212" y="136651"/>
                  </a:lnTo>
                  <a:lnTo>
                    <a:pt x="1317085" y="77101"/>
                  </a:lnTo>
                  <a:lnTo>
                    <a:pt x="1323127" y="73847"/>
                  </a:lnTo>
                  <a:lnTo>
                    <a:pt x="1324868" y="67889"/>
                  </a:lnTo>
                  <a:lnTo>
                    <a:pt x="1322473" y="62162"/>
                  </a:lnTo>
                  <a:lnTo>
                    <a:pt x="1316107" y="59601"/>
                  </a:lnTo>
                  <a:close/>
                </a:path>
                <a:path w="3232784" h="1300479">
                  <a:moveTo>
                    <a:pt x="2445950" y="59601"/>
                  </a:moveTo>
                  <a:lnTo>
                    <a:pt x="1916055" y="59601"/>
                  </a:lnTo>
                  <a:lnTo>
                    <a:pt x="1909689" y="62162"/>
                  </a:lnTo>
                  <a:lnTo>
                    <a:pt x="1907293" y="67889"/>
                  </a:lnTo>
                  <a:lnTo>
                    <a:pt x="1909034" y="73847"/>
                  </a:lnTo>
                  <a:lnTo>
                    <a:pt x="1915077" y="77101"/>
                  </a:lnTo>
                  <a:lnTo>
                    <a:pt x="2445950" y="136651"/>
                  </a:lnTo>
                  <a:lnTo>
                    <a:pt x="2445950" y="59601"/>
                  </a:lnTo>
                  <a:close/>
                </a:path>
                <a:path w="3232784" h="1300479">
                  <a:moveTo>
                    <a:pt x="3223406" y="59601"/>
                  </a:moveTo>
                  <a:lnTo>
                    <a:pt x="2693511" y="59601"/>
                  </a:lnTo>
                  <a:lnTo>
                    <a:pt x="2693511" y="136651"/>
                  </a:lnTo>
                  <a:lnTo>
                    <a:pt x="3224383" y="77101"/>
                  </a:lnTo>
                  <a:lnTo>
                    <a:pt x="3230426" y="73847"/>
                  </a:lnTo>
                  <a:lnTo>
                    <a:pt x="3232167" y="67889"/>
                  </a:lnTo>
                  <a:lnTo>
                    <a:pt x="3229772" y="62162"/>
                  </a:lnTo>
                  <a:lnTo>
                    <a:pt x="3223406" y="59601"/>
                  </a:lnTo>
                  <a:close/>
                </a:path>
                <a:path w="3232784" h="1300479">
                  <a:moveTo>
                    <a:pt x="695534" y="0"/>
                  </a:moveTo>
                  <a:lnTo>
                    <a:pt x="632999" y="0"/>
                  </a:lnTo>
                  <a:lnTo>
                    <a:pt x="632999" y="49885"/>
                  </a:lnTo>
                  <a:lnTo>
                    <a:pt x="695534" y="49885"/>
                  </a:lnTo>
                  <a:lnTo>
                    <a:pt x="695534" y="0"/>
                  </a:lnTo>
                  <a:close/>
                </a:path>
                <a:path w="3232784" h="1300479">
                  <a:moveTo>
                    <a:pt x="2599162" y="0"/>
                  </a:moveTo>
                  <a:lnTo>
                    <a:pt x="2536628" y="0"/>
                  </a:lnTo>
                  <a:lnTo>
                    <a:pt x="2536628" y="49885"/>
                  </a:lnTo>
                  <a:lnTo>
                    <a:pt x="2599162" y="49885"/>
                  </a:lnTo>
                  <a:lnTo>
                    <a:pt x="2599162" y="0"/>
                  </a:lnTo>
                  <a:close/>
                </a:path>
              </a:pathLst>
            </a:custGeom>
            <a:solidFill>
              <a:srgbClr val="706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A594D1F-A6B3-ABB6-06D9-616D7C794626}"/>
              </a:ext>
            </a:extLst>
          </p:cNvPr>
          <p:cNvGrpSpPr/>
          <p:nvPr/>
        </p:nvGrpSpPr>
        <p:grpSpPr>
          <a:xfrm>
            <a:off x="7930210" y="10148161"/>
            <a:ext cx="1883968" cy="111217"/>
            <a:chOff x="7930210" y="10148161"/>
            <a:chExt cx="1883968" cy="111217"/>
          </a:xfrm>
        </p:grpSpPr>
        <p:grpSp>
          <p:nvGrpSpPr>
            <p:cNvPr id="13" name="object 13"/>
            <p:cNvGrpSpPr/>
            <p:nvPr/>
          </p:nvGrpSpPr>
          <p:grpSpPr>
            <a:xfrm>
              <a:off x="7930210" y="10164128"/>
              <a:ext cx="95250" cy="95250"/>
              <a:chOff x="7930210" y="10164128"/>
              <a:chExt cx="95250" cy="95250"/>
            </a:xfrm>
          </p:grpSpPr>
          <p:sp>
            <p:nvSpPr>
              <p:cNvPr id="14" name="object 14"/>
              <p:cNvSpPr/>
              <p:nvPr/>
            </p:nvSpPr>
            <p:spPr>
              <a:xfrm>
                <a:off x="7932775" y="10166693"/>
                <a:ext cx="90170" cy="90170"/>
              </a:xfrm>
              <a:custGeom>
                <a:avLst/>
                <a:gdLst/>
                <a:ahLst/>
                <a:cxnLst/>
                <a:rect l="l" t="t" r="r" b="b"/>
                <a:pathLst>
                  <a:path w="90170" h="90170">
                    <a:moveTo>
                      <a:pt x="0" y="90042"/>
                    </a:moveTo>
                    <a:lnTo>
                      <a:pt x="90043" y="90042"/>
                    </a:lnTo>
                    <a:lnTo>
                      <a:pt x="90043" y="0"/>
                    </a:lnTo>
                    <a:lnTo>
                      <a:pt x="0" y="0"/>
                    </a:lnTo>
                    <a:lnTo>
                      <a:pt x="0" y="90042"/>
                    </a:lnTo>
                    <a:close/>
                  </a:path>
                </a:pathLst>
              </a:custGeom>
              <a:ln w="513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5"/>
              <p:cNvSpPr/>
              <p:nvPr/>
            </p:nvSpPr>
            <p:spPr>
              <a:xfrm>
                <a:off x="7952773" y="10185822"/>
                <a:ext cx="50165" cy="52069"/>
              </a:xfrm>
              <a:custGeom>
                <a:avLst/>
                <a:gdLst/>
                <a:ahLst/>
                <a:cxnLst/>
                <a:rect l="l" t="t" r="r" b="b"/>
                <a:pathLst>
                  <a:path w="50165" h="52070">
                    <a:moveTo>
                      <a:pt x="50050" y="0"/>
                    </a:moveTo>
                    <a:lnTo>
                      <a:pt x="39255" y="0"/>
                    </a:lnTo>
                    <a:lnTo>
                      <a:pt x="25184" y="28841"/>
                    </a:lnTo>
                    <a:lnTo>
                      <a:pt x="10604" y="0"/>
                    </a:lnTo>
                    <a:lnTo>
                      <a:pt x="0" y="0"/>
                    </a:lnTo>
                    <a:lnTo>
                      <a:pt x="0" y="51777"/>
                    </a:lnTo>
                    <a:lnTo>
                      <a:pt x="7277" y="51777"/>
                    </a:lnTo>
                    <a:lnTo>
                      <a:pt x="7277" y="7162"/>
                    </a:lnTo>
                    <a:lnTo>
                      <a:pt x="22364" y="37541"/>
                    </a:lnTo>
                    <a:lnTo>
                      <a:pt x="27063" y="37541"/>
                    </a:lnTo>
                    <a:lnTo>
                      <a:pt x="42278" y="7162"/>
                    </a:lnTo>
                    <a:lnTo>
                      <a:pt x="42278" y="51777"/>
                    </a:lnTo>
                    <a:lnTo>
                      <a:pt x="50050" y="51777"/>
                    </a:lnTo>
                    <a:lnTo>
                      <a:pt x="5005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6" name="object 16"/>
            <p:cNvSpPr txBox="1"/>
            <p:nvPr/>
          </p:nvSpPr>
          <p:spPr>
            <a:xfrm>
              <a:off x="8050783" y="10148161"/>
              <a:ext cx="1763395" cy="105157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600" dirty="0">
                  <a:latin typeface="+mj-lt"/>
                  <a:cs typeface="Myriad Pro"/>
                </a:rPr>
                <a:t>Drone:</a:t>
              </a:r>
              <a:r>
                <a:rPr sz="600" spc="-15" dirty="0">
                  <a:latin typeface="+mj-lt"/>
                  <a:cs typeface="Myriad Pro"/>
                </a:rPr>
                <a:t> </a:t>
              </a:r>
              <a:r>
                <a:rPr sz="600" dirty="0">
                  <a:latin typeface="+mj-lt"/>
                  <a:cs typeface="Myriad Pro"/>
                </a:rPr>
                <a:t>©</a:t>
              </a:r>
              <a:r>
                <a:rPr sz="600" spc="-10" dirty="0">
                  <a:latin typeface="+mj-lt"/>
                  <a:cs typeface="Myriad Pro"/>
                </a:rPr>
                <a:t> </a:t>
              </a:r>
              <a:r>
                <a:rPr sz="600" dirty="0">
                  <a:latin typeface="+mj-lt"/>
                  <a:cs typeface="Myriad Pro"/>
                </a:rPr>
                <a:t>AdobeStock,</a:t>
              </a:r>
              <a:r>
                <a:rPr sz="600" spc="-15" dirty="0">
                  <a:latin typeface="+mj-lt"/>
                  <a:cs typeface="Myriad Pro"/>
                </a:rPr>
                <a:t> </a:t>
              </a:r>
              <a:r>
                <a:rPr sz="600" dirty="0">
                  <a:latin typeface="+mj-lt"/>
                  <a:cs typeface="Myriad Pro"/>
                </a:rPr>
                <a:t>260694458</a:t>
              </a:r>
              <a:r>
                <a:rPr sz="600" spc="-10" dirty="0">
                  <a:latin typeface="+mj-lt"/>
                  <a:cs typeface="Myriad Pro"/>
                </a:rPr>
                <a:t> (10 </a:t>
              </a:r>
              <a:r>
                <a:rPr sz="600" dirty="0">
                  <a:latin typeface="+mj-lt"/>
                  <a:cs typeface="Myriad Pro"/>
                </a:rPr>
                <a:t>November</a:t>
              </a:r>
              <a:r>
                <a:rPr sz="600" spc="-15" dirty="0">
                  <a:latin typeface="+mj-lt"/>
                  <a:cs typeface="Myriad Pro"/>
                </a:rPr>
                <a:t> </a:t>
              </a:r>
              <a:r>
                <a:rPr sz="600" spc="-20" dirty="0">
                  <a:latin typeface="+mj-lt"/>
                  <a:cs typeface="Myriad Pro"/>
                </a:rPr>
                <a:t>2023)</a:t>
              </a:r>
              <a:endParaRPr sz="600" dirty="0">
                <a:latin typeface="+mj-lt"/>
                <a:cs typeface="Myriad Pro"/>
              </a:endParaRPr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2603500" y="13871442"/>
            <a:ext cx="95250" cy="95250"/>
            <a:chOff x="2523121" y="13884352"/>
            <a:chExt cx="95250" cy="95250"/>
          </a:xfrm>
        </p:grpSpPr>
        <p:sp>
          <p:nvSpPr>
            <p:cNvPr id="18" name="object 18"/>
            <p:cNvSpPr/>
            <p:nvPr/>
          </p:nvSpPr>
          <p:spPr>
            <a:xfrm>
              <a:off x="2525687" y="13886917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69" h="90169">
                  <a:moveTo>
                    <a:pt x="0" y="90043"/>
                  </a:moveTo>
                  <a:lnTo>
                    <a:pt x="90043" y="90043"/>
                  </a:lnTo>
                  <a:lnTo>
                    <a:pt x="90043" y="0"/>
                  </a:lnTo>
                  <a:lnTo>
                    <a:pt x="0" y="0"/>
                  </a:lnTo>
                  <a:lnTo>
                    <a:pt x="0" y="90043"/>
                  </a:lnTo>
                  <a:close/>
                </a:path>
              </a:pathLst>
            </a:custGeom>
            <a:ln w="51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545682" y="13906053"/>
              <a:ext cx="50165" cy="52069"/>
            </a:xfrm>
            <a:custGeom>
              <a:avLst/>
              <a:gdLst/>
              <a:ahLst/>
              <a:cxnLst/>
              <a:rect l="l" t="t" r="r" b="b"/>
              <a:pathLst>
                <a:path w="50164" h="52069">
                  <a:moveTo>
                    <a:pt x="50050" y="0"/>
                  </a:moveTo>
                  <a:lnTo>
                    <a:pt x="39255" y="0"/>
                  </a:lnTo>
                  <a:lnTo>
                    <a:pt x="25184" y="28841"/>
                  </a:lnTo>
                  <a:lnTo>
                    <a:pt x="10604" y="0"/>
                  </a:lnTo>
                  <a:lnTo>
                    <a:pt x="0" y="0"/>
                  </a:lnTo>
                  <a:lnTo>
                    <a:pt x="0" y="51777"/>
                  </a:lnTo>
                  <a:lnTo>
                    <a:pt x="7277" y="51777"/>
                  </a:lnTo>
                  <a:lnTo>
                    <a:pt x="7277" y="7162"/>
                  </a:lnTo>
                  <a:lnTo>
                    <a:pt x="22364" y="37541"/>
                  </a:lnTo>
                  <a:lnTo>
                    <a:pt x="27063" y="37541"/>
                  </a:lnTo>
                  <a:lnTo>
                    <a:pt x="42278" y="7162"/>
                  </a:lnTo>
                  <a:lnTo>
                    <a:pt x="42278" y="51777"/>
                  </a:lnTo>
                  <a:lnTo>
                    <a:pt x="50050" y="51777"/>
                  </a:lnTo>
                  <a:lnTo>
                    <a:pt x="500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3898900" y="13986929"/>
            <a:ext cx="95250" cy="95250"/>
            <a:chOff x="3860507" y="13998652"/>
            <a:chExt cx="95250" cy="95250"/>
          </a:xfrm>
        </p:grpSpPr>
        <p:sp>
          <p:nvSpPr>
            <p:cNvPr id="21" name="object 21"/>
            <p:cNvSpPr/>
            <p:nvPr/>
          </p:nvSpPr>
          <p:spPr>
            <a:xfrm>
              <a:off x="3863073" y="14001217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70" h="90169">
                  <a:moveTo>
                    <a:pt x="0" y="90043"/>
                  </a:moveTo>
                  <a:lnTo>
                    <a:pt x="90042" y="90043"/>
                  </a:lnTo>
                  <a:lnTo>
                    <a:pt x="90042" y="0"/>
                  </a:lnTo>
                  <a:lnTo>
                    <a:pt x="0" y="0"/>
                  </a:lnTo>
                  <a:lnTo>
                    <a:pt x="0" y="90043"/>
                  </a:lnTo>
                  <a:close/>
                </a:path>
              </a:pathLst>
            </a:custGeom>
            <a:ln w="51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83074" y="14020353"/>
              <a:ext cx="50165" cy="52069"/>
            </a:xfrm>
            <a:custGeom>
              <a:avLst/>
              <a:gdLst/>
              <a:ahLst/>
              <a:cxnLst/>
              <a:rect l="l" t="t" r="r" b="b"/>
              <a:pathLst>
                <a:path w="50164" h="52069">
                  <a:moveTo>
                    <a:pt x="50050" y="0"/>
                  </a:moveTo>
                  <a:lnTo>
                    <a:pt x="39255" y="0"/>
                  </a:lnTo>
                  <a:lnTo>
                    <a:pt x="25184" y="28841"/>
                  </a:lnTo>
                  <a:lnTo>
                    <a:pt x="10604" y="0"/>
                  </a:lnTo>
                  <a:lnTo>
                    <a:pt x="0" y="0"/>
                  </a:lnTo>
                  <a:lnTo>
                    <a:pt x="0" y="51777"/>
                  </a:lnTo>
                  <a:lnTo>
                    <a:pt x="7277" y="51777"/>
                  </a:lnTo>
                  <a:lnTo>
                    <a:pt x="7277" y="7162"/>
                  </a:lnTo>
                  <a:lnTo>
                    <a:pt x="22364" y="37541"/>
                  </a:lnTo>
                  <a:lnTo>
                    <a:pt x="27063" y="37541"/>
                  </a:lnTo>
                  <a:lnTo>
                    <a:pt x="42278" y="7162"/>
                  </a:lnTo>
                  <a:lnTo>
                    <a:pt x="42278" y="51777"/>
                  </a:lnTo>
                  <a:lnTo>
                    <a:pt x="50050" y="51777"/>
                  </a:lnTo>
                  <a:lnTo>
                    <a:pt x="500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5392203" y="13989126"/>
            <a:ext cx="95250" cy="95250"/>
            <a:chOff x="5349341" y="13998652"/>
            <a:chExt cx="95250" cy="95250"/>
          </a:xfrm>
        </p:grpSpPr>
        <p:sp>
          <p:nvSpPr>
            <p:cNvPr id="24" name="object 24"/>
            <p:cNvSpPr/>
            <p:nvPr/>
          </p:nvSpPr>
          <p:spPr>
            <a:xfrm>
              <a:off x="5351907" y="14001217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70" h="90169">
                  <a:moveTo>
                    <a:pt x="0" y="90043"/>
                  </a:moveTo>
                  <a:lnTo>
                    <a:pt x="90042" y="90043"/>
                  </a:lnTo>
                  <a:lnTo>
                    <a:pt x="90042" y="0"/>
                  </a:lnTo>
                  <a:lnTo>
                    <a:pt x="0" y="0"/>
                  </a:lnTo>
                  <a:lnTo>
                    <a:pt x="0" y="90043"/>
                  </a:lnTo>
                  <a:close/>
                </a:path>
              </a:pathLst>
            </a:custGeom>
            <a:ln w="51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71900" y="14020353"/>
              <a:ext cx="50165" cy="52069"/>
            </a:xfrm>
            <a:custGeom>
              <a:avLst/>
              <a:gdLst/>
              <a:ahLst/>
              <a:cxnLst/>
              <a:rect l="l" t="t" r="r" b="b"/>
              <a:pathLst>
                <a:path w="50164" h="52069">
                  <a:moveTo>
                    <a:pt x="50050" y="0"/>
                  </a:moveTo>
                  <a:lnTo>
                    <a:pt x="39255" y="0"/>
                  </a:lnTo>
                  <a:lnTo>
                    <a:pt x="25184" y="28841"/>
                  </a:lnTo>
                  <a:lnTo>
                    <a:pt x="10604" y="0"/>
                  </a:lnTo>
                  <a:lnTo>
                    <a:pt x="0" y="0"/>
                  </a:lnTo>
                  <a:lnTo>
                    <a:pt x="0" y="51777"/>
                  </a:lnTo>
                  <a:lnTo>
                    <a:pt x="7277" y="51777"/>
                  </a:lnTo>
                  <a:lnTo>
                    <a:pt x="7277" y="7162"/>
                  </a:lnTo>
                  <a:lnTo>
                    <a:pt x="22364" y="37541"/>
                  </a:lnTo>
                  <a:lnTo>
                    <a:pt x="27063" y="37541"/>
                  </a:lnTo>
                  <a:lnTo>
                    <a:pt x="42278" y="7162"/>
                  </a:lnTo>
                  <a:lnTo>
                    <a:pt x="42278" y="51777"/>
                  </a:lnTo>
                  <a:lnTo>
                    <a:pt x="50050" y="51777"/>
                  </a:lnTo>
                  <a:lnTo>
                    <a:pt x="500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26"/>
          <p:cNvGrpSpPr/>
          <p:nvPr/>
        </p:nvGrpSpPr>
        <p:grpSpPr>
          <a:xfrm>
            <a:off x="3841774" y="14112876"/>
            <a:ext cx="95250" cy="95250"/>
            <a:chOff x="3801541" y="14112952"/>
            <a:chExt cx="95250" cy="95250"/>
          </a:xfrm>
        </p:grpSpPr>
        <p:sp>
          <p:nvSpPr>
            <p:cNvPr id="31" name="object 27"/>
            <p:cNvSpPr/>
            <p:nvPr/>
          </p:nvSpPr>
          <p:spPr>
            <a:xfrm>
              <a:off x="3804107" y="14115517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70" h="90169">
                  <a:moveTo>
                    <a:pt x="0" y="90043"/>
                  </a:moveTo>
                  <a:lnTo>
                    <a:pt x="90042" y="90043"/>
                  </a:lnTo>
                  <a:lnTo>
                    <a:pt x="90042" y="0"/>
                  </a:lnTo>
                  <a:lnTo>
                    <a:pt x="0" y="0"/>
                  </a:lnTo>
                  <a:lnTo>
                    <a:pt x="0" y="90043"/>
                  </a:lnTo>
                  <a:close/>
                </a:path>
              </a:pathLst>
            </a:custGeom>
            <a:ln w="51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28"/>
            <p:cNvSpPr/>
            <p:nvPr/>
          </p:nvSpPr>
          <p:spPr>
            <a:xfrm>
              <a:off x="3824099" y="14134653"/>
              <a:ext cx="50165" cy="52069"/>
            </a:xfrm>
            <a:custGeom>
              <a:avLst/>
              <a:gdLst/>
              <a:ahLst/>
              <a:cxnLst/>
              <a:rect l="l" t="t" r="r" b="b"/>
              <a:pathLst>
                <a:path w="50164" h="52069">
                  <a:moveTo>
                    <a:pt x="50050" y="0"/>
                  </a:moveTo>
                  <a:lnTo>
                    <a:pt x="39255" y="0"/>
                  </a:lnTo>
                  <a:lnTo>
                    <a:pt x="25184" y="28841"/>
                  </a:lnTo>
                  <a:lnTo>
                    <a:pt x="10604" y="0"/>
                  </a:lnTo>
                  <a:lnTo>
                    <a:pt x="0" y="0"/>
                  </a:lnTo>
                  <a:lnTo>
                    <a:pt x="0" y="51777"/>
                  </a:lnTo>
                  <a:lnTo>
                    <a:pt x="7277" y="51777"/>
                  </a:lnTo>
                  <a:lnTo>
                    <a:pt x="7277" y="7162"/>
                  </a:lnTo>
                  <a:lnTo>
                    <a:pt x="22364" y="37541"/>
                  </a:lnTo>
                  <a:lnTo>
                    <a:pt x="27063" y="37541"/>
                  </a:lnTo>
                  <a:lnTo>
                    <a:pt x="42278" y="7162"/>
                  </a:lnTo>
                  <a:lnTo>
                    <a:pt x="42278" y="51777"/>
                  </a:lnTo>
                  <a:lnTo>
                    <a:pt x="50050" y="51777"/>
                  </a:lnTo>
                  <a:lnTo>
                    <a:pt x="500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182</Words>
  <Application>Microsoft Office PowerPoint</Application>
  <PresentationFormat>Custom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Arial Narrow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Andre Haider</cp:lastModifiedBy>
  <cp:revision>4</cp:revision>
  <dcterms:created xsi:type="dcterms:W3CDTF">2024-04-08T14:10:04Z</dcterms:created>
  <dcterms:modified xsi:type="dcterms:W3CDTF">2024-04-09T07:09:09Z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2024-04-08T00:00:00Z</vt:filetime>
  </property>
  <property fmtid="{D5CDD505-2E9C-101B-9397-08002B2CF9AE}" pid="3" name="Creator">
    <vt:lpwstr>Adobe InDesign 19.3 (Windows)</vt:lpwstr>
  </property>
  <property fmtid="{D5CDD505-2E9C-101B-9397-08002B2CF9AE}" pid="4" name="LastSaved">
    <vt:filetime>2024-04-08T00:00:00Z</vt:filetime>
  </property>
  <property fmtid="{D5CDD505-2E9C-101B-9397-08002B2CF9AE}" pid="5" name="Producer">
    <vt:lpwstr>Adobe PDF Library 17.0</vt:lpwstr>
  </property>
</Properties>
</file>