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4"/>
  </p:handoutMasterIdLst>
  <p:sldIdLst>
    <p:sldId id="258" r:id="rId2"/>
    <p:sldId id="259" r:id="rId3"/>
  </p:sldIdLst>
  <p:sldSz cx="10693400" cy="15125700"/>
  <p:notesSz cx="6797675" cy="9926638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658" autoAdjust="0"/>
    <p:restoredTop sz="94660"/>
  </p:normalViewPr>
  <p:slideViewPr>
    <p:cSldViewPr>
      <p:cViewPr varScale="1">
        <p:scale>
          <a:sx n="46" d="100"/>
          <a:sy n="46" d="100"/>
        </p:scale>
        <p:origin x="3456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4364" y="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 Haider" userId="8af69a7a-cd27-4d94-a40a-47d5075ff9dc" providerId="ADAL" clId="{D4F4390A-5C0D-46E6-B3FE-F7930692ED24}"/>
    <pc:docChg chg="delSld">
      <pc:chgData name="Andre Haider" userId="8af69a7a-cd27-4d94-a40a-47d5075ff9dc" providerId="ADAL" clId="{D4F4390A-5C0D-46E6-B3FE-F7930692ED24}" dt="2024-04-09T07:09:19.662" v="0" actId="47"/>
      <pc:docMkLst>
        <pc:docMk/>
      </pc:docMkLst>
      <pc:sldChg chg="del">
        <pc:chgData name="Andre Haider" userId="8af69a7a-cd27-4d94-a40a-47d5075ff9dc" providerId="ADAL" clId="{D4F4390A-5C0D-46E6-B3FE-F7930692ED24}" dt="2024-04-09T07:09:19.662" v="0" actId="47"/>
        <pc:sldMkLst>
          <pc:docMk/>
          <pc:sldMk cId="0" sldId="256"/>
        </pc:sldMkLst>
      </pc:sldChg>
      <pc:sldChg chg="del">
        <pc:chgData name="Andre Haider" userId="8af69a7a-cd27-4d94-a40a-47d5075ff9dc" providerId="ADAL" clId="{D4F4390A-5C0D-46E6-B3FE-F7930692ED24}" dt="2024-04-09T07:09:19.662" v="0" actId="47"/>
        <pc:sldMkLst>
          <pc:docMk/>
          <pc:sldMk cId="0" sldId="25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11C1F5-95D5-DA98-B11A-ED742F0AA9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27" cy="497999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9A33D8-8B39-E66F-D211-88515A2BBD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940" y="0"/>
            <a:ext cx="2944717" cy="497999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r">
              <a:defRPr sz="800"/>
            </a:lvl1pPr>
          </a:lstStyle>
          <a:p>
            <a:fld id="{69140FEE-9AD8-4C37-8FEB-6BE8EBF900CE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1DB9A0-1779-5E61-0323-0C29044A60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639"/>
            <a:ext cx="2945727" cy="497999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237CE7-232C-6787-BA2E-C2EA653E383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940" y="9428639"/>
            <a:ext cx="2944717" cy="497999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r">
              <a:defRPr sz="800"/>
            </a:lvl1pPr>
          </a:lstStyle>
          <a:p>
            <a:fld id="{7A3ED799-F4C6-4BCE-AA70-22C015277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236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rgbClr val="1E5B88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24"/>
            <a:ext cx="10692130" cy="15120619"/>
          </a:xfrm>
          <a:custGeom>
            <a:avLst/>
            <a:gdLst/>
            <a:ahLst/>
            <a:cxnLst/>
            <a:rect l="l" t="t" r="r" b="b"/>
            <a:pathLst>
              <a:path w="10692130" h="15120619">
                <a:moveTo>
                  <a:pt x="10692003" y="0"/>
                </a:moveTo>
                <a:lnTo>
                  <a:pt x="0" y="0"/>
                </a:lnTo>
                <a:lnTo>
                  <a:pt x="0" y="15120010"/>
                </a:lnTo>
                <a:lnTo>
                  <a:pt x="10692003" y="15120010"/>
                </a:lnTo>
                <a:lnTo>
                  <a:pt x="10692003" y="0"/>
                </a:lnTo>
                <a:close/>
              </a:path>
            </a:pathLst>
          </a:custGeom>
          <a:solidFill>
            <a:srgbClr val="008F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0003" y="746989"/>
            <a:ext cx="9611994" cy="1360799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065593" y="7984782"/>
            <a:ext cx="1980564" cy="1980564"/>
          </a:xfrm>
          <a:custGeom>
            <a:avLst/>
            <a:gdLst/>
            <a:ahLst/>
            <a:cxnLst/>
            <a:rect l="l" t="t" r="r" b="b"/>
            <a:pathLst>
              <a:path w="1980564" h="1980565">
                <a:moveTo>
                  <a:pt x="1980006" y="0"/>
                </a:moveTo>
                <a:lnTo>
                  <a:pt x="0" y="0"/>
                </a:lnTo>
                <a:lnTo>
                  <a:pt x="0" y="1979993"/>
                </a:lnTo>
                <a:lnTo>
                  <a:pt x="1980006" y="1979993"/>
                </a:lnTo>
                <a:lnTo>
                  <a:pt x="1980006" y="0"/>
                </a:lnTo>
                <a:close/>
              </a:path>
            </a:pathLst>
          </a:custGeom>
          <a:solidFill>
            <a:srgbClr val="008F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83847" y="8405472"/>
            <a:ext cx="148767" cy="148780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663095" y="8578760"/>
            <a:ext cx="329565" cy="424180"/>
          </a:xfrm>
          <a:custGeom>
            <a:avLst/>
            <a:gdLst/>
            <a:ahLst/>
            <a:cxnLst/>
            <a:rect l="l" t="t" r="r" b="b"/>
            <a:pathLst>
              <a:path w="329564" h="424179">
                <a:moveTo>
                  <a:pt x="195135" y="0"/>
                </a:moveTo>
                <a:lnTo>
                  <a:pt x="78003" y="444"/>
                </a:lnTo>
                <a:lnTo>
                  <a:pt x="23637" y="28800"/>
                </a:lnTo>
                <a:lnTo>
                  <a:pt x="0" y="86969"/>
                </a:lnTo>
                <a:lnTo>
                  <a:pt x="20281" y="355015"/>
                </a:lnTo>
                <a:lnTo>
                  <a:pt x="31135" y="385493"/>
                </a:lnTo>
                <a:lnTo>
                  <a:pt x="51185" y="402680"/>
                </a:lnTo>
                <a:lnTo>
                  <a:pt x="70500" y="410278"/>
                </a:lnTo>
                <a:lnTo>
                  <a:pt x="79146" y="411988"/>
                </a:lnTo>
                <a:lnTo>
                  <a:pt x="56984" y="121627"/>
                </a:lnTo>
                <a:lnTo>
                  <a:pt x="58730" y="116357"/>
                </a:lnTo>
                <a:lnTo>
                  <a:pt x="63263" y="113972"/>
                </a:lnTo>
                <a:lnTo>
                  <a:pt x="68041" y="115155"/>
                </a:lnTo>
                <a:lnTo>
                  <a:pt x="70523" y="120586"/>
                </a:lnTo>
                <a:lnTo>
                  <a:pt x="93573" y="423646"/>
                </a:lnTo>
                <a:lnTo>
                  <a:pt x="186512" y="382333"/>
                </a:lnTo>
                <a:lnTo>
                  <a:pt x="173482" y="211023"/>
                </a:lnTo>
                <a:lnTo>
                  <a:pt x="174276" y="191556"/>
                </a:lnTo>
                <a:lnTo>
                  <a:pt x="179724" y="171859"/>
                </a:lnTo>
                <a:lnTo>
                  <a:pt x="203530" y="134467"/>
                </a:lnTo>
                <a:lnTo>
                  <a:pt x="238018" y="107986"/>
                </a:lnTo>
                <a:lnTo>
                  <a:pt x="275297" y="98602"/>
                </a:lnTo>
                <a:lnTo>
                  <a:pt x="329374" y="98463"/>
                </a:lnTo>
                <a:lnTo>
                  <a:pt x="314793" y="83329"/>
                </a:lnTo>
                <a:lnTo>
                  <a:pt x="303691" y="65365"/>
                </a:lnTo>
                <a:lnTo>
                  <a:pt x="296623" y="45122"/>
                </a:lnTo>
                <a:lnTo>
                  <a:pt x="294144" y="23152"/>
                </a:lnTo>
                <a:lnTo>
                  <a:pt x="294144" y="15328"/>
                </a:lnTo>
                <a:lnTo>
                  <a:pt x="295097" y="7721"/>
                </a:lnTo>
                <a:lnTo>
                  <a:pt x="296824" y="431"/>
                </a:lnTo>
                <a:lnTo>
                  <a:pt x="1951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81136" y="8527513"/>
            <a:ext cx="148767" cy="148780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1860377" y="8700806"/>
            <a:ext cx="390525" cy="250190"/>
          </a:xfrm>
          <a:custGeom>
            <a:avLst/>
            <a:gdLst/>
            <a:ahLst/>
            <a:cxnLst/>
            <a:rect l="l" t="t" r="r" b="b"/>
            <a:pathLst>
              <a:path w="390525" h="250190">
                <a:moveTo>
                  <a:pt x="195135" y="0"/>
                </a:moveTo>
                <a:lnTo>
                  <a:pt x="78016" y="444"/>
                </a:lnTo>
                <a:lnTo>
                  <a:pt x="23648" y="28794"/>
                </a:lnTo>
                <a:lnTo>
                  <a:pt x="0" y="86956"/>
                </a:lnTo>
                <a:lnTo>
                  <a:pt x="12420" y="249986"/>
                </a:lnTo>
                <a:lnTo>
                  <a:pt x="65011" y="226618"/>
                </a:lnTo>
                <a:lnTo>
                  <a:pt x="56997" y="121615"/>
                </a:lnTo>
                <a:lnTo>
                  <a:pt x="58741" y="116351"/>
                </a:lnTo>
                <a:lnTo>
                  <a:pt x="63271" y="113969"/>
                </a:lnTo>
                <a:lnTo>
                  <a:pt x="68048" y="115150"/>
                </a:lnTo>
                <a:lnTo>
                  <a:pt x="70535" y="120573"/>
                </a:lnTo>
                <a:lnTo>
                  <a:pt x="78117" y="220789"/>
                </a:lnTo>
                <a:lnTo>
                  <a:pt x="195224" y="168744"/>
                </a:lnTo>
                <a:lnTo>
                  <a:pt x="312178" y="220726"/>
                </a:lnTo>
                <a:lnTo>
                  <a:pt x="319747" y="120573"/>
                </a:lnTo>
                <a:lnTo>
                  <a:pt x="322234" y="115150"/>
                </a:lnTo>
                <a:lnTo>
                  <a:pt x="327012" y="113969"/>
                </a:lnTo>
                <a:lnTo>
                  <a:pt x="331542" y="116351"/>
                </a:lnTo>
                <a:lnTo>
                  <a:pt x="333286" y="121615"/>
                </a:lnTo>
                <a:lnTo>
                  <a:pt x="325285" y="226542"/>
                </a:lnTo>
                <a:lnTo>
                  <a:pt x="377863" y="249923"/>
                </a:lnTo>
                <a:lnTo>
                  <a:pt x="390283" y="86956"/>
                </a:lnTo>
                <a:lnTo>
                  <a:pt x="384805" y="56669"/>
                </a:lnTo>
                <a:lnTo>
                  <a:pt x="366639" y="28794"/>
                </a:lnTo>
                <a:lnTo>
                  <a:pt x="340791" y="8372"/>
                </a:lnTo>
                <a:lnTo>
                  <a:pt x="312267" y="444"/>
                </a:lnTo>
                <a:lnTo>
                  <a:pt x="1951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78585" y="8405472"/>
            <a:ext cx="148767" cy="148780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1693291" y="8578761"/>
            <a:ext cx="755015" cy="1210945"/>
          </a:xfrm>
          <a:custGeom>
            <a:avLst/>
            <a:gdLst/>
            <a:ahLst/>
            <a:cxnLst/>
            <a:rect l="l" t="t" r="r" b="b"/>
            <a:pathLst>
              <a:path w="755014" h="1210945">
                <a:moveTo>
                  <a:pt x="724598" y="477113"/>
                </a:moveTo>
                <a:lnTo>
                  <a:pt x="362292" y="316077"/>
                </a:lnTo>
                <a:lnTo>
                  <a:pt x="0" y="477113"/>
                </a:lnTo>
                <a:lnTo>
                  <a:pt x="0" y="719569"/>
                </a:lnTo>
                <a:lnTo>
                  <a:pt x="2349" y="767829"/>
                </a:lnTo>
                <a:lnTo>
                  <a:pt x="9220" y="815289"/>
                </a:lnTo>
                <a:lnTo>
                  <a:pt x="20408" y="861656"/>
                </a:lnTo>
                <a:lnTo>
                  <a:pt x="35661" y="906602"/>
                </a:lnTo>
                <a:lnTo>
                  <a:pt x="54775" y="949845"/>
                </a:lnTo>
                <a:lnTo>
                  <a:pt x="77495" y="991044"/>
                </a:lnTo>
                <a:lnTo>
                  <a:pt x="103619" y="1029931"/>
                </a:lnTo>
                <a:lnTo>
                  <a:pt x="132905" y="1066165"/>
                </a:lnTo>
                <a:lnTo>
                  <a:pt x="165125" y="1099464"/>
                </a:lnTo>
                <a:lnTo>
                  <a:pt x="200063" y="1129499"/>
                </a:lnTo>
                <a:lnTo>
                  <a:pt x="237464" y="1155966"/>
                </a:lnTo>
                <a:lnTo>
                  <a:pt x="277126" y="1178572"/>
                </a:lnTo>
                <a:lnTo>
                  <a:pt x="318820" y="1197000"/>
                </a:lnTo>
                <a:lnTo>
                  <a:pt x="362292" y="1210945"/>
                </a:lnTo>
                <a:lnTo>
                  <a:pt x="405777" y="1197000"/>
                </a:lnTo>
                <a:lnTo>
                  <a:pt x="447471" y="1178572"/>
                </a:lnTo>
                <a:lnTo>
                  <a:pt x="487133" y="1155966"/>
                </a:lnTo>
                <a:lnTo>
                  <a:pt x="524548" y="1129499"/>
                </a:lnTo>
                <a:lnTo>
                  <a:pt x="559473" y="1099464"/>
                </a:lnTo>
                <a:lnTo>
                  <a:pt x="591693" y="1066165"/>
                </a:lnTo>
                <a:lnTo>
                  <a:pt x="620979" y="1029931"/>
                </a:lnTo>
                <a:lnTo>
                  <a:pt x="647103" y="991044"/>
                </a:lnTo>
                <a:lnTo>
                  <a:pt x="669836" y="949845"/>
                </a:lnTo>
                <a:lnTo>
                  <a:pt x="688949" y="906602"/>
                </a:lnTo>
                <a:lnTo>
                  <a:pt x="704202" y="861656"/>
                </a:lnTo>
                <a:lnTo>
                  <a:pt x="715378" y="815289"/>
                </a:lnTo>
                <a:lnTo>
                  <a:pt x="722261" y="767829"/>
                </a:lnTo>
                <a:lnTo>
                  <a:pt x="724598" y="719569"/>
                </a:lnTo>
                <a:lnTo>
                  <a:pt x="724598" y="477113"/>
                </a:lnTo>
                <a:close/>
              </a:path>
              <a:path w="755014" h="1210945">
                <a:moveTo>
                  <a:pt x="754811" y="86956"/>
                </a:moveTo>
                <a:lnTo>
                  <a:pt x="731164" y="28803"/>
                </a:lnTo>
                <a:lnTo>
                  <a:pt x="676795" y="444"/>
                </a:lnTo>
                <a:lnTo>
                  <a:pt x="559663" y="0"/>
                </a:lnTo>
                <a:lnTo>
                  <a:pt x="457974" y="431"/>
                </a:lnTo>
                <a:lnTo>
                  <a:pt x="459701" y="7721"/>
                </a:lnTo>
                <a:lnTo>
                  <a:pt x="460654" y="15328"/>
                </a:lnTo>
                <a:lnTo>
                  <a:pt x="460654" y="23139"/>
                </a:lnTo>
                <a:lnTo>
                  <a:pt x="458177" y="45123"/>
                </a:lnTo>
                <a:lnTo>
                  <a:pt x="451116" y="65366"/>
                </a:lnTo>
                <a:lnTo>
                  <a:pt x="440004" y="83324"/>
                </a:lnTo>
                <a:lnTo>
                  <a:pt x="425424" y="98450"/>
                </a:lnTo>
                <a:lnTo>
                  <a:pt x="479501" y="98602"/>
                </a:lnTo>
                <a:lnTo>
                  <a:pt x="516788" y="107988"/>
                </a:lnTo>
                <a:lnTo>
                  <a:pt x="551268" y="134467"/>
                </a:lnTo>
                <a:lnTo>
                  <a:pt x="575081" y="171856"/>
                </a:lnTo>
                <a:lnTo>
                  <a:pt x="581317" y="211023"/>
                </a:lnTo>
                <a:lnTo>
                  <a:pt x="568286" y="382333"/>
                </a:lnTo>
                <a:lnTo>
                  <a:pt x="661238" y="423646"/>
                </a:lnTo>
                <a:lnTo>
                  <a:pt x="684276" y="120586"/>
                </a:lnTo>
                <a:lnTo>
                  <a:pt x="686765" y="115163"/>
                </a:lnTo>
                <a:lnTo>
                  <a:pt x="691540" y="113982"/>
                </a:lnTo>
                <a:lnTo>
                  <a:pt x="696074" y="116357"/>
                </a:lnTo>
                <a:lnTo>
                  <a:pt x="697814" y="121627"/>
                </a:lnTo>
                <a:lnTo>
                  <a:pt x="675652" y="411988"/>
                </a:lnTo>
                <a:lnTo>
                  <a:pt x="707478" y="407822"/>
                </a:lnTo>
                <a:lnTo>
                  <a:pt x="724217" y="400494"/>
                </a:lnTo>
                <a:lnTo>
                  <a:pt x="731393" y="384683"/>
                </a:lnTo>
                <a:lnTo>
                  <a:pt x="734517" y="355015"/>
                </a:lnTo>
                <a:lnTo>
                  <a:pt x="751789" y="125196"/>
                </a:lnTo>
                <a:lnTo>
                  <a:pt x="754811" y="869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709792" y="9203373"/>
            <a:ext cx="692150" cy="280035"/>
          </a:xfrm>
          <a:custGeom>
            <a:avLst/>
            <a:gdLst/>
            <a:ahLst/>
            <a:cxnLst/>
            <a:rect l="l" t="t" r="r" b="b"/>
            <a:pathLst>
              <a:path w="692150" h="280034">
                <a:moveTo>
                  <a:pt x="522046" y="92595"/>
                </a:moveTo>
                <a:lnTo>
                  <a:pt x="169570" y="92595"/>
                </a:lnTo>
                <a:lnTo>
                  <a:pt x="188262" y="93825"/>
                </a:lnTo>
                <a:lnTo>
                  <a:pt x="206543" y="97470"/>
                </a:lnTo>
                <a:lnTo>
                  <a:pt x="224180" y="103466"/>
                </a:lnTo>
                <a:lnTo>
                  <a:pt x="240944" y="111747"/>
                </a:lnTo>
                <a:lnTo>
                  <a:pt x="212788" y="175234"/>
                </a:lnTo>
                <a:lnTo>
                  <a:pt x="209122" y="184807"/>
                </a:lnTo>
                <a:lnTo>
                  <a:pt x="206479" y="194687"/>
                </a:lnTo>
                <a:lnTo>
                  <a:pt x="204880" y="204791"/>
                </a:lnTo>
                <a:lnTo>
                  <a:pt x="204463" y="212730"/>
                </a:lnTo>
                <a:lnTo>
                  <a:pt x="204343" y="274142"/>
                </a:lnTo>
                <a:lnTo>
                  <a:pt x="211950" y="279641"/>
                </a:lnTo>
                <a:lnTo>
                  <a:pt x="228269" y="226072"/>
                </a:lnTo>
                <a:lnTo>
                  <a:pt x="229565" y="212730"/>
                </a:lnTo>
                <a:lnTo>
                  <a:pt x="232651" y="199742"/>
                </a:lnTo>
                <a:lnTo>
                  <a:pt x="237470" y="187292"/>
                </a:lnTo>
                <a:lnTo>
                  <a:pt x="243967" y="175564"/>
                </a:lnTo>
                <a:lnTo>
                  <a:pt x="272592" y="131292"/>
                </a:lnTo>
                <a:lnTo>
                  <a:pt x="459340" y="131292"/>
                </a:lnTo>
                <a:lnTo>
                  <a:pt x="450672" y="111747"/>
                </a:lnTo>
                <a:lnTo>
                  <a:pt x="467435" y="103466"/>
                </a:lnTo>
                <a:lnTo>
                  <a:pt x="485073" y="97470"/>
                </a:lnTo>
                <a:lnTo>
                  <a:pt x="503353" y="93825"/>
                </a:lnTo>
                <a:lnTo>
                  <a:pt x="522046" y="92595"/>
                </a:lnTo>
                <a:close/>
              </a:path>
              <a:path w="692150" h="280034">
                <a:moveTo>
                  <a:pt x="459340" y="131292"/>
                </a:moveTo>
                <a:lnTo>
                  <a:pt x="419023" y="131292"/>
                </a:lnTo>
                <a:lnTo>
                  <a:pt x="447649" y="175564"/>
                </a:lnTo>
                <a:lnTo>
                  <a:pt x="454145" y="187292"/>
                </a:lnTo>
                <a:lnTo>
                  <a:pt x="458965" y="199742"/>
                </a:lnTo>
                <a:lnTo>
                  <a:pt x="462051" y="212730"/>
                </a:lnTo>
                <a:lnTo>
                  <a:pt x="463346" y="226072"/>
                </a:lnTo>
                <a:lnTo>
                  <a:pt x="464566" y="269100"/>
                </a:lnTo>
                <a:lnTo>
                  <a:pt x="465378" y="271348"/>
                </a:lnTo>
                <a:lnTo>
                  <a:pt x="468109" y="275018"/>
                </a:lnTo>
                <a:lnTo>
                  <a:pt x="470014" y="276440"/>
                </a:lnTo>
                <a:lnTo>
                  <a:pt x="479666" y="279641"/>
                </a:lnTo>
                <a:lnTo>
                  <a:pt x="487273" y="274142"/>
                </a:lnTo>
                <a:lnTo>
                  <a:pt x="487145" y="212585"/>
                </a:lnTo>
                <a:lnTo>
                  <a:pt x="478828" y="175234"/>
                </a:lnTo>
                <a:lnTo>
                  <a:pt x="459340" y="131292"/>
                </a:lnTo>
                <a:close/>
              </a:path>
              <a:path w="692150" h="280034">
                <a:moveTo>
                  <a:pt x="386930" y="156006"/>
                </a:moveTo>
                <a:lnTo>
                  <a:pt x="304685" y="156006"/>
                </a:lnTo>
                <a:lnTo>
                  <a:pt x="304685" y="221551"/>
                </a:lnTo>
                <a:lnTo>
                  <a:pt x="386930" y="221551"/>
                </a:lnTo>
                <a:lnTo>
                  <a:pt x="386930" y="214261"/>
                </a:lnTo>
                <a:lnTo>
                  <a:pt x="345808" y="214261"/>
                </a:lnTo>
                <a:lnTo>
                  <a:pt x="337502" y="212585"/>
                </a:lnTo>
                <a:lnTo>
                  <a:pt x="330720" y="208013"/>
                </a:lnTo>
                <a:lnTo>
                  <a:pt x="326148" y="201231"/>
                </a:lnTo>
                <a:lnTo>
                  <a:pt x="324472" y="192925"/>
                </a:lnTo>
                <a:lnTo>
                  <a:pt x="326148" y="184617"/>
                </a:lnTo>
                <a:lnTo>
                  <a:pt x="330720" y="177831"/>
                </a:lnTo>
                <a:lnTo>
                  <a:pt x="337502" y="173255"/>
                </a:lnTo>
                <a:lnTo>
                  <a:pt x="345808" y="171576"/>
                </a:lnTo>
                <a:lnTo>
                  <a:pt x="386930" y="171576"/>
                </a:lnTo>
                <a:lnTo>
                  <a:pt x="386930" y="156006"/>
                </a:lnTo>
                <a:close/>
              </a:path>
              <a:path w="692150" h="280034">
                <a:moveTo>
                  <a:pt x="386930" y="171576"/>
                </a:moveTo>
                <a:lnTo>
                  <a:pt x="345808" y="171576"/>
                </a:lnTo>
                <a:lnTo>
                  <a:pt x="354114" y="173255"/>
                </a:lnTo>
                <a:lnTo>
                  <a:pt x="360895" y="177831"/>
                </a:lnTo>
                <a:lnTo>
                  <a:pt x="365467" y="184617"/>
                </a:lnTo>
                <a:lnTo>
                  <a:pt x="367144" y="192925"/>
                </a:lnTo>
                <a:lnTo>
                  <a:pt x="365467" y="201231"/>
                </a:lnTo>
                <a:lnTo>
                  <a:pt x="360895" y="208013"/>
                </a:lnTo>
                <a:lnTo>
                  <a:pt x="354114" y="212585"/>
                </a:lnTo>
                <a:lnTo>
                  <a:pt x="345808" y="214261"/>
                </a:lnTo>
                <a:lnTo>
                  <a:pt x="386930" y="214261"/>
                </a:lnTo>
                <a:lnTo>
                  <a:pt x="386930" y="171576"/>
                </a:lnTo>
                <a:close/>
              </a:path>
              <a:path w="692150" h="280034">
                <a:moveTo>
                  <a:pt x="352310" y="181140"/>
                </a:moveTo>
                <a:lnTo>
                  <a:pt x="339305" y="181140"/>
                </a:lnTo>
                <a:lnTo>
                  <a:pt x="334022" y="186410"/>
                </a:lnTo>
                <a:lnTo>
                  <a:pt x="334022" y="199428"/>
                </a:lnTo>
                <a:lnTo>
                  <a:pt x="339305" y="204711"/>
                </a:lnTo>
                <a:lnTo>
                  <a:pt x="352310" y="204711"/>
                </a:lnTo>
                <a:lnTo>
                  <a:pt x="357593" y="199428"/>
                </a:lnTo>
                <a:lnTo>
                  <a:pt x="357593" y="186410"/>
                </a:lnTo>
                <a:lnTo>
                  <a:pt x="352310" y="181140"/>
                </a:lnTo>
                <a:close/>
              </a:path>
              <a:path w="692150" h="280034">
                <a:moveTo>
                  <a:pt x="357593" y="131292"/>
                </a:moveTo>
                <a:lnTo>
                  <a:pt x="334022" y="131292"/>
                </a:lnTo>
                <a:lnTo>
                  <a:pt x="334022" y="156006"/>
                </a:lnTo>
                <a:lnTo>
                  <a:pt x="357593" y="156006"/>
                </a:lnTo>
                <a:lnTo>
                  <a:pt x="357593" y="131292"/>
                </a:lnTo>
                <a:close/>
              </a:path>
              <a:path w="692150" h="280034">
                <a:moveTo>
                  <a:pt x="162369" y="10655"/>
                </a:moveTo>
                <a:lnTo>
                  <a:pt x="122720" y="10655"/>
                </a:lnTo>
                <a:lnTo>
                  <a:pt x="122720" y="56375"/>
                </a:lnTo>
                <a:lnTo>
                  <a:pt x="117449" y="56718"/>
                </a:lnTo>
                <a:lnTo>
                  <a:pt x="107594" y="59270"/>
                </a:lnTo>
                <a:lnTo>
                  <a:pt x="99645" y="65090"/>
                </a:lnTo>
                <a:lnTo>
                  <a:pt x="94337" y="73391"/>
                </a:lnTo>
                <a:lnTo>
                  <a:pt x="92405" y="83388"/>
                </a:lnTo>
                <a:lnTo>
                  <a:pt x="92405" y="92595"/>
                </a:lnTo>
                <a:lnTo>
                  <a:pt x="599211" y="92595"/>
                </a:lnTo>
                <a:lnTo>
                  <a:pt x="599211" y="83388"/>
                </a:lnTo>
                <a:lnTo>
                  <a:pt x="568896" y="56375"/>
                </a:lnTo>
                <a:lnTo>
                  <a:pt x="568896" y="53886"/>
                </a:lnTo>
                <a:lnTo>
                  <a:pt x="162369" y="53886"/>
                </a:lnTo>
                <a:lnTo>
                  <a:pt x="162369" y="10655"/>
                </a:lnTo>
                <a:close/>
              </a:path>
              <a:path w="692150" h="280034">
                <a:moveTo>
                  <a:pt x="345808" y="42767"/>
                </a:moveTo>
                <a:lnTo>
                  <a:pt x="339341" y="42867"/>
                </a:lnTo>
                <a:lnTo>
                  <a:pt x="332879" y="43167"/>
                </a:lnTo>
                <a:lnTo>
                  <a:pt x="162369" y="53886"/>
                </a:lnTo>
                <a:lnTo>
                  <a:pt x="529247" y="53886"/>
                </a:lnTo>
                <a:lnTo>
                  <a:pt x="358736" y="43167"/>
                </a:lnTo>
                <a:lnTo>
                  <a:pt x="352274" y="42867"/>
                </a:lnTo>
                <a:lnTo>
                  <a:pt x="345808" y="42767"/>
                </a:lnTo>
                <a:close/>
              </a:path>
              <a:path w="692150" h="280034">
                <a:moveTo>
                  <a:pt x="568896" y="10655"/>
                </a:moveTo>
                <a:lnTo>
                  <a:pt x="529247" y="10655"/>
                </a:lnTo>
                <a:lnTo>
                  <a:pt x="529247" y="53886"/>
                </a:lnTo>
                <a:lnTo>
                  <a:pt x="568896" y="53886"/>
                </a:lnTo>
                <a:lnTo>
                  <a:pt x="568896" y="10655"/>
                </a:lnTo>
                <a:close/>
              </a:path>
              <a:path w="692150" h="280034">
                <a:moveTo>
                  <a:pt x="115722" y="12725"/>
                </a:moveTo>
                <a:lnTo>
                  <a:pt x="203" y="12725"/>
                </a:lnTo>
                <a:lnTo>
                  <a:pt x="0" y="16205"/>
                </a:lnTo>
                <a:lnTo>
                  <a:pt x="115722" y="29184"/>
                </a:lnTo>
                <a:lnTo>
                  <a:pt x="115722" y="12725"/>
                </a:lnTo>
                <a:close/>
              </a:path>
              <a:path w="692150" h="280034">
                <a:moveTo>
                  <a:pt x="284111" y="12725"/>
                </a:moveTo>
                <a:lnTo>
                  <a:pt x="168592" y="12725"/>
                </a:lnTo>
                <a:lnTo>
                  <a:pt x="168592" y="29184"/>
                </a:lnTo>
                <a:lnTo>
                  <a:pt x="284302" y="16205"/>
                </a:lnTo>
                <a:lnTo>
                  <a:pt x="284111" y="12725"/>
                </a:lnTo>
                <a:close/>
              </a:path>
              <a:path w="692150" h="280034">
                <a:moveTo>
                  <a:pt x="523024" y="12725"/>
                </a:moveTo>
                <a:lnTo>
                  <a:pt x="407504" y="12725"/>
                </a:lnTo>
                <a:lnTo>
                  <a:pt x="407314" y="16205"/>
                </a:lnTo>
                <a:lnTo>
                  <a:pt x="523024" y="29184"/>
                </a:lnTo>
                <a:lnTo>
                  <a:pt x="523024" y="12725"/>
                </a:lnTo>
                <a:close/>
              </a:path>
              <a:path w="692150" h="280034">
                <a:moveTo>
                  <a:pt x="691413" y="12725"/>
                </a:moveTo>
                <a:lnTo>
                  <a:pt x="575894" y="12725"/>
                </a:lnTo>
                <a:lnTo>
                  <a:pt x="575894" y="29184"/>
                </a:lnTo>
                <a:lnTo>
                  <a:pt x="691616" y="16205"/>
                </a:lnTo>
                <a:lnTo>
                  <a:pt x="691413" y="12725"/>
                </a:lnTo>
                <a:close/>
              </a:path>
              <a:path w="692150" h="280034">
                <a:moveTo>
                  <a:pt x="149225" y="0"/>
                </a:moveTo>
                <a:lnTo>
                  <a:pt x="135864" y="0"/>
                </a:lnTo>
                <a:lnTo>
                  <a:pt x="135864" y="10655"/>
                </a:lnTo>
                <a:lnTo>
                  <a:pt x="149225" y="10655"/>
                </a:lnTo>
                <a:lnTo>
                  <a:pt x="149225" y="0"/>
                </a:lnTo>
                <a:close/>
              </a:path>
              <a:path w="692150" h="280034">
                <a:moveTo>
                  <a:pt x="555752" y="0"/>
                </a:moveTo>
                <a:lnTo>
                  <a:pt x="542391" y="0"/>
                </a:lnTo>
                <a:lnTo>
                  <a:pt x="542391" y="10655"/>
                </a:lnTo>
                <a:lnTo>
                  <a:pt x="555752" y="10655"/>
                </a:lnTo>
                <a:lnTo>
                  <a:pt x="555752" y="0"/>
                </a:lnTo>
                <a:close/>
              </a:path>
            </a:pathLst>
          </a:custGeom>
          <a:solidFill>
            <a:srgbClr val="008F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118654" y="8037842"/>
            <a:ext cx="1873885" cy="1874520"/>
          </a:xfrm>
          <a:custGeom>
            <a:avLst/>
            <a:gdLst/>
            <a:ahLst/>
            <a:cxnLst/>
            <a:rect l="l" t="t" r="r" b="b"/>
            <a:pathLst>
              <a:path w="1873885" h="1874520">
                <a:moveTo>
                  <a:pt x="478269" y="1735302"/>
                </a:moveTo>
                <a:lnTo>
                  <a:pt x="477177" y="1396707"/>
                </a:lnTo>
                <a:lnTo>
                  <a:pt x="138595" y="1395628"/>
                </a:lnTo>
                <a:lnTo>
                  <a:pt x="1092" y="1533131"/>
                </a:lnTo>
                <a:lnTo>
                  <a:pt x="243255" y="1533131"/>
                </a:lnTo>
                <a:lnTo>
                  <a:pt x="0" y="1776374"/>
                </a:lnTo>
                <a:lnTo>
                  <a:pt x="97523" y="1873897"/>
                </a:lnTo>
                <a:lnTo>
                  <a:pt x="340766" y="1630641"/>
                </a:lnTo>
                <a:lnTo>
                  <a:pt x="340766" y="1872805"/>
                </a:lnTo>
                <a:lnTo>
                  <a:pt x="478269" y="1735302"/>
                </a:lnTo>
                <a:close/>
              </a:path>
              <a:path w="1873885" h="1874520">
                <a:moveTo>
                  <a:pt x="478269" y="138595"/>
                </a:moveTo>
                <a:lnTo>
                  <a:pt x="340766" y="1092"/>
                </a:lnTo>
                <a:lnTo>
                  <a:pt x="340766" y="243255"/>
                </a:lnTo>
                <a:lnTo>
                  <a:pt x="97523" y="0"/>
                </a:lnTo>
                <a:lnTo>
                  <a:pt x="0" y="97523"/>
                </a:lnTo>
                <a:lnTo>
                  <a:pt x="243255" y="340766"/>
                </a:lnTo>
                <a:lnTo>
                  <a:pt x="1092" y="340766"/>
                </a:lnTo>
                <a:lnTo>
                  <a:pt x="138595" y="478269"/>
                </a:lnTo>
                <a:lnTo>
                  <a:pt x="477177" y="477189"/>
                </a:lnTo>
                <a:lnTo>
                  <a:pt x="478269" y="138595"/>
                </a:lnTo>
                <a:close/>
              </a:path>
              <a:path w="1873885" h="1874520">
                <a:moveTo>
                  <a:pt x="1873885" y="1776374"/>
                </a:moveTo>
                <a:lnTo>
                  <a:pt x="1630629" y="1533131"/>
                </a:lnTo>
                <a:lnTo>
                  <a:pt x="1872792" y="1533131"/>
                </a:lnTo>
                <a:lnTo>
                  <a:pt x="1735289" y="1395628"/>
                </a:lnTo>
                <a:lnTo>
                  <a:pt x="1396707" y="1396707"/>
                </a:lnTo>
                <a:lnTo>
                  <a:pt x="1395615" y="1735302"/>
                </a:lnTo>
                <a:lnTo>
                  <a:pt x="1533118" y="1872805"/>
                </a:lnTo>
                <a:lnTo>
                  <a:pt x="1533118" y="1630641"/>
                </a:lnTo>
                <a:lnTo>
                  <a:pt x="1776361" y="1873897"/>
                </a:lnTo>
                <a:lnTo>
                  <a:pt x="1873885" y="1776374"/>
                </a:lnTo>
                <a:close/>
              </a:path>
              <a:path w="1873885" h="1874520">
                <a:moveTo>
                  <a:pt x="1873885" y="97523"/>
                </a:moveTo>
                <a:lnTo>
                  <a:pt x="1776361" y="0"/>
                </a:lnTo>
                <a:lnTo>
                  <a:pt x="1533118" y="243255"/>
                </a:lnTo>
                <a:lnTo>
                  <a:pt x="1533118" y="1092"/>
                </a:lnTo>
                <a:lnTo>
                  <a:pt x="1395615" y="138595"/>
                </a:lnTo>
                <a:lnTo>
                  <a:pt x="1396707" y="477189"/>
                </a:lnTo>
                <a:lnTo>
                  <a:pt x="1735289" y="478269"/>
                </a:lnTo>
                <a:lnTo>
                  <a:pt x="1872792" y="340766"/>
                </a:lnTo>
                <a:lnTo>
                  <a:pt x="1630629" y="340766"/>
                </a:lnTo>
                <a:lnTo>
                  <a:pt x="1873885" y="975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646657" y="3060497"/>
            <a:ext cx="1979993" cy="1979993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292593" y="3759060"/>
            <a:ext cx="83084" cy="67579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688211" y="3861557"/>
            <a:ext cx="67579" cy="83084"/>
          </a:xfrm>
          <a:prstGeom prst="rect">
            <a:avLst/>
          </a:prstGeom>
        </p:spPr>
      </p:pic>
      <p:sp>
        <p:nvSpPr>
          <p:cNvPr id="30" name="bg object 30"/>
          <p:cNvSpPr/>
          <p:nvPr/>
        </p:nvSpPr>
        <p:spPr>
          <a:xfrm>
            <a:off x="7798129" y="3251854"/>
            <a:ext cx="1678939" cy="1640839"/>
          </a:xfrm>
          <a:custGeom>
            <a:avLst/>
            <a:gdLst/>
            <a:ahLst/>
            <a:cxnLst/>
            <a:rect l="l" t="t" r="r" b="b"/>
            <a:pathLst>
              <a:path w="1678940" h="1640839">
                <a:moveTo>
                  <a:pt x="1678419" y="0"/>
                </a:moveTo>
                <a:lnTo>
                  <a:pt x="1290878" y="0"/>
                </a:lnTo>
                <a:lnTo>
                  <a:pt x="874064" y="721956"/>
                </a:lnTo>
                <a:lnTo>
                  <a:pt x="0" y="217309"/>
                </a:lnTo>
                <a:lnTo>
                  <a:pt x="0" y="1640712"/>
                </a:lnTo>
                <a:lnTo>
                  <a:pt x="1678419" y="1640712"/>
                </a:lnTo>
                <a:lnTo>
                  <a:pt x="1678419" y="0"/>
                </a:lnTo>
                <a:close/>
              </a:path>
            </a:pathLst>
          </a:custGeom>
          <a:solidFill>
            <a:srgbClr val="1E5B8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rgbClr val="1E5B88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6000" y="1076213"/>
            <a:ext cx="3556635" cy="165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58300" y="7538491"/>
            <a:ext cx="7998459" cy="647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rgbClr val="1E5B88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japcc.org/drone-drills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96131" y="4434621"/>
            <a:ext cx="8826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0" spc="-10" dirty="0">
                <a:latin typeface="Myriad Pro Light"/>
                <a:cs typeface="Myriad Pro Light"/>
              </a:rPr>
              <a:t>Screen</a:t>
            </a:r>
            <a:r>
              <a:rPr sz="1100" b="0" spc="-15" dirty="0">
                <a:latin typeface="Myriad Pro Light"/>
                <a:cs typeface="Myriad Pro Light"/>
              </a:rPr>
              <a:t> </a:t>
            </a:r>
            <a:r>
              <a:rPr sz="1100" b="0" spc="-10" dirty="0">
                <a:latin typeface="Myriad Pro Light"/>
                <a:cs typeface="Myriad Pro Light"/>
              </a:rPr>
              <a:t>Visibility</a:t>
            </a:r>
            <a:endParaRPr sz="1100">
              <a:latin typeface="Myriad Pro Light"/>
              <a:cs typeface="Myriad Pro Light"/>
            </a:endParaRPr>
          </a:p>
        </p:txBody>
      </p:sp>
      <p:sp>
        <p:nvSpPr>
          <p:cNvPr id="3" name="object 3"/>
          <p:cNvSpPr txBox="1"/>
          <p:nvPr/>
        </p:nvSpPr>
        <p:spPr>
          <a:xfrm rot="1800000">
            <a:off x="8155586" y="3745438"/>
            <a:ext cx="136454" cy="69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50"/>
              </a:lnSpc>
            </a:pPr>
            <a:r>
              <a:rPr sz="550" b="0" spc="-20" dirty="0">
                <a:solidFill>
                  <a:srgbClr val="1E5B88"/>
                </a:solidFill>
                <a:latin typeface="Myriad Pro Light"/>
                <a:cs typeface="Myriad Pro Light"/>
              </a:rPr>
              <a:t>180˚</a:t>
            </a:r>
            <a:endParaRPr sz="550">
              <a:latin typeface="Myriad Pro Light"/>
              <a:cs typeface="Myriad Pro Light"/>
            </a:endParaRPr>
          </a:p>
        </p:txBody>
      </p:sp>
      <p:sp>
        <p:nvSpPr>
          <p:cNvPr id="4" name="object 4"/>
          <p:cNvSpPr txBox="1"/>
          <p:nvPr/>
        </p:nvSpPr>
        <p:spPr>
          <a:xfrm rot="18060000">
            <a:off x="8738282" y="3816450"/>
            <a:ext cx="137543" cy="69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50"/>
              </a:lnSpc>
            </a:pPr>
            <a:r>
              <a:rPr sz="550" b="0" spc="-25" dirty="0">
                <a:solidFill>
                  <a:srgbClr val="1E5B88"/>
                </a:solidFill>
                <a:latin typeface="Myriad Pro Light"/>
                <a:cs typeface="Myriad Pro Light"/>
              </a:rPr>
              <a:t>180˚</a:t>
            </a:r>
            <a:endParaRPr sz="550">
              <a:latin typeface="Myriad Pro Light"/>
              <a:cs typeface="Myriad Pro Ligh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646657" y="5075492"/>
            <a:ext cx="1982470" cy="1980564"/>
            <a:chOff x="7646657" y="5075492"/>
            <a:chExt cx="1982470" cy="1980564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46657" y="5075492"/>
              <a:ext cx="1979993" cy="1979993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112468" y="5379492"/>
              <a:ext cx="1514475" cy="786765"/>
            </a:xfrm>
            <a:custGeom>
              <a:avLst/>
              <a:gdLst/>
              <a:ahLst/>
              <a:cxnLst/>
              <a:rect l="l" t="t" r="r" b="b"/>
              <a:pathLst>
                <a:path w="1514475" h="786764">
                  <a:moveTo>
                    <a:pt x="0" y="0"/>
                  </a:moveTo>
                  <a:lnTo>
                    <a:pt x="1514182" y="786299"/>
                  </a:lnTo>
                </a:path>
              </a:pathLst>
            </a:custGeom>
            <a:ln w="44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084018" y="5364719"/>
              <a:ext cx="40640" cy="30480"/>
            </a:xfrm>
            <a:custGeom>
              <a:avLst/>
              <a:gdLst/>
              <a:ahLst/>
              <a:cxnLst/>
              <a:rect l="l" t="t" r="r" b="b"/>
              <a:pathLst>
                <a:path w="40640" h="30479">
                  <a:moveTo>
                    <a:pt x="0" y="0"/>
                  </a:moveTo>
                  <a:lnTo>
                    <a:pt x="27686" y="30149"/>
                  </a:lnTo>
                  <a:lnTo>
                    <a:pt x="28448" y="14770"/>
                  </a:lnTo>
                  <a:lnTo>
                    <a:pt x="40589" y="53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112468" y="5284648"/>
              <a:ext cx="1514475" cy="786765"/>
            </a:xfrm>
            <a:custGeom>
              <a:avLst/>
              <a:gdLst/>
              <a:ahLst/>
              <a:cxnLst/>
              <a:rect l="l" t="t" r="r" b="b"/>
              <a:pathLst>
                <a:path w="1514475" h="786764">
                  <a:moveTo>
                    <a:pt x="0" y="0"/>
                  </a:moveTo>
                  <a:lnTo>
                    <a:pt x="1514182" y="786299"/>
                  </a:lnTo>
                </a:path>
              </a:pathLst>
            </a:custGeom>
            <a:ln w="44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84018" y="5269875"/>
              <a:ext cx="40640" cy="30480"/>
            </a:xfrm>
            <a:custGeom>
              <a:avLst/>
              <a:gdLst/>
              <a:ahLst/>
              <a:cxnLst/>
              <a:rect l="l" t="t" r="r" b="b"/>
              <a:pathLst>
                <a:path w="40640" h="30479">
                  <a:moveTo>
                    <a:pt x="0" y="0"/>
                  </a:moveTo>
                  <a:lnTo>
                    <a:pt x="27686" y="30149"/>
                  </a:lnTo>
                  <a:lnTo>
                    <a:pt x="28448" y="14770"/>
                  </a:lnTo>
                  <a:lnTo>
                    <a:pt x="40589" y="53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110969" y="5474336"/>
              <a:ext cx="1515745" cy="787400"/>
            </a:xfrm>
            <a:custGeom>
              <a:avLst/>
              <a:gdLst/>
              <a:ahLst/>
              <a:cxnLst/>
              <a:rect l="l" t="t" r="r" b="b"/>
              <a:pathLst>
                <a:path w="1515745" h="787400">
                  <a:moveTo>
                    <a:pt x="0" y="0"/>
                  </a:moveTo>
                  <a:lnTo>
                    <a:pt x="1515681" y="787077"/>
                  </a:lnTo>
                </a:path>
              </a:pathLst>
            </a:custGeom>
            <a:ln w="444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082520" y="5459562"/>
              <a:ext cx="40640" cy="30480"/>
            </a:xfrm>
            <a:custGeom>
              <a:avLst/>
              <a:gdLst/>
              <a:ahLst/>
              <a:cxnLst/>
              <a:rect l="l" t="t" r="r" b="b"/>
              <a:pathLst>
                <a:path w="40640" h="30479">
                  <a:moveTo>
                    <a:pt x="0" y="0"/>
                  </a:moveTo>
                  <a:lnTo>
                    <a:pt x="27686" y="30149"/>
                  </a:lnTo>
                  <a:lnTo>
                    <a:pt x="28448" y="14770"/>
                  </a:lnTo>
                  <a:lnTo>
                    <a:pt x="40589" y="53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109470" y="5569182"/>
              <a:ext cx="1517650" cy="788035"/>
            </a:xfrm>
            <a:custGeom>
              <a:avLst/>
              <a:gdLst/>
              <a:ahLst/>
              <a:cxnLst/>
              <a:rect l="l" t="t" r="r" b="b"/>
              <a:pathLst>
                <a:path w="1517650" h="788035">
                  <a:moveTo>
                    <a:pt x="0" y="0"/>
                  </a:moveTo>
                  <a:lnTo>
                    <a:pt x="1517180" y="787855"/>
                  </a:lnTo>
                </a:path>
              </a:pathLst>
            </a:custGeom>
            <a:ln w="444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81020" y="5554410"/>
              <a:ext cx="40640" cy="30480"/>
            </a:xfrm>
            <a:custGeom>
              <a:avLst/>
              <a:gdLst/>
              <a:ahLst/>
              <a:cxnLst/>
              <a:rect l="l" t="t" r="r" b="b"/>
              <a:pathLst>
                <a:path w="40640" h="30479">
                  <a:moveTo>
                    <a:pt x="0" y="0"/>
                  </a:moveTo>
                  <a:lnTo>
                    <a:pt x="27686" y="30149"/>
                  </a:lnTo>
                  <a:lnTo>
                    <a:pt x="28448" y="14770"/>
                  </a:lnTo>
                  <a:lnTo>
                    <a:pt x="40589" y="53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107970" y="5664026"/>
              <a:ext cx="1518920" cy="788670"/>
            </a:xfrm>
            <a:custGeom>
              <a:avLst/>
              <a:gdLst/>
              <a:ahLst/>
              <a:cxnLst/>
              <a:rect l="l" t="t" r="r" b="b"/>
              <a:pathLst>
                <a:path w="1518920" h="788670">
                  <a:moveTo>
                    <a:pt x="0" y="0"/>
                  </a:moveTo>
                  <a:lnTo>
                    <a:pt x="1518679" y="788634"/>
                  </a:lnTo>
                </a:path>
              </a:pathLst>
            </a:custGeom>
            <a:ln w="444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079520" y="5649254"/>
              <a:ext cx="40640" cy="30480"/>
            </a:xfrm>
            <a:custGeom>
              <a:avLst/>
              <a:gdLst/>
              <a:ahLst/>
              <a:cxnLst/>
              <a:rect l="l" t="t" r="r" b="b"/>
              <a:pathLst>
                <a:path w="40640" h="30479">
                  <a:moveTo>
                    <a:pt x="0" y="0"/>
                  </a:moveTo>
                  <a:lnTo>
                    <a:pt x="27686" y="30149"/>
                  </a:lnTo>
                  <a:lnTo>
                    <a:pt x="28448" y="14770"/>
                  </a:lnTo>
                  <a:lnTo>
                    <a:pt x="40589" y="53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 rot="1620000">
            <a:off x="8154863" y="5317080"/>
            <a:ext cx="722171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05"/>
              </a:lnSpc>
            </a:pPr>
            <a:r>
              <a:rPr sz="1100" b="0" dirty="0">
                <a:latin typeface="Myriad Pro Light"/>
                <a:cs typeface="Myriad Pro Light"/>
              </a:rPr>
              <a:t>Line</a:t>
            </a:r>
            <a:r>
              <a:rPr sz="1100" b="0" spc="15" dirty="0">
                <a:latin typeface="Myriad Pro Light"/>
                <a:cs typeface="Myriad Pro Light"/>
              </a:rPr>
              <a:t> </a:t>
            </a:r>
            <a:r>
              <a:rPr sz="1100" b="0" dirty="0">
                <a:latin typeface="Myriad Pro Light"/>
                <a:cs typeface="Myriad Pro Light"/>
              </a:rPr>
              <a:t>of</a:t>
            </a:r>
            <a:r>
              <a:rPr sz="1100" b="0" spc="20" dirty="0">
                <a:latin typeface="Myriad Pro Light"/>
                <a:cs typeface="Myriad Pro Light"/>
              </a:rPr>
              <a:t> </a:t>
            </a:r>
            <a:r>
              <a:rPr sz="1100" b="0" spc="-10" dirty="0">
                <a:latin typeface="Myriad Pro Light"/>
                <a:cs typeface="Myriad Pro Light"/>
              </a:rPr>
              <a:t>Sight</a:t>
            </a:r>
            <a:endParaRPr sz="1100">
              <a:latin typeface="Myriad Pro Light"/>
              <a:cs typeface="Myriad Pro Light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078306" y="1114892"/>
            <a:ext cx="8548370" cy="13091160"/>
            <a:chOff x="1078306" y="1114892"/>
            <a:chExt cx="8548370" cy="13091160"/>
          </a:xfrm>
        </p:grpSpPr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46399" y="11105990"/>
              <a:ext cx="1979996" cy="1979999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7647953" y="13235267"/>
              <a:ext cx="234315" cy="970915"/>
            </a:xfrm>
            <a:custGeom>
              <a:avLst/>
              <a:gdLst/>
              <a:ahLst/>
              <a:cxnLst/>
              <a:rect l="l" t="t" r="r" b="b"/>
              <a:pathLst>
                <a:path w="234315" h="970915">
                  <a:moveTo>
                    <a:pt x="33464" y="602335"/>
                  </a:moveTo>
                  <a:lnTo>
                    <a:pt x="0" y="602335"/>
                  </a:lnTo>
                  <a:lnTo>
                    <a:pt x="0" y="635812"/>
                  </a:lnTo>
                  <a:lnTo>
                    <a:pt x="33464" y="635812"/>
                  </a:lnTo>
                  <a:lnTo>
                    <a:pt x="33464" y="602335"/>
                  </a:lnTo>
                  <a:close/>
                </a:path>
                <a:path w="234315" h="970915">
                  <a:moveTo>
                    <a:pt x="66929" y="669264"/>
                  </a:moveTo>
                  <a:lnTo>
                    <a:pt x="33464" y="669264"/>
                  </a:lnTo>
                  <a:lnTo>
                    <a:pt x="33464" y="702729"/>
                  </a:lnTo>
                  <a:lnTo>
                    <a:pt x="66929" y="702729"/>
                  </a:lnTo>
                  <a:lnTo>
                    <a:pt x="66929" y="669264"/>
                  </a:lnTo>
                  <a:close/>
                </a:path>
                <a:path w="234315" h="970915">
                  <a:moveTo>
                    <a:pt x="66929" y="401561"/>
                  </a:moveTo>
                  <a:lnTo>
                    <a:pt x="33464" y="401561"/>
                  </a:lnTo>
                  <a:lnTo>
                    <a:pt x="33464" y="435025"/>
                  </a:lnTo>
                  <a:lnTo>
                    <a:pt x="66929" y="435025"/>
                  </a:lnTo>
                  <a:lnTo>
                    <a:pt x="66929" y="401561"/>
                  </a:lnTo>
                  <a:close/>
                </a:path>
                <a:path w="234315" h="970915">
                  <a:moveTo>
                    <a:pt x="133858" y="267703"/>
                  </a:moveTo>
                  <a:lnTo>
                    <a:pt x="100393" y="267703"/>
                  </a:lnTo>
                  <a:lnTo>
                    <a:pt x="66929" y="267703"/>
                  </a:lnTo>
                  <a:lnTo>
                    <a:pt x="66929" y="301167"/>
                  </a:lnTo>
                  <a:lnTo>
                    <a:pt x="100393" y="301167"/>
                  </a:lnTo>
                  <a:lnTo>
                    <a:pt x="100393" y="334632"/>
                  </a:lnTo>
                  <a:lnTo>
                    <a:pt x="66929" y="334632"/>
                  </a:lnTo>
                  <a:lnTo>
                    <a:pt x="33464" y="334632"/>
                  </a:lnTo>
                  <a:lnTo>
                    <a:pt x="33464" y="267703"/>
                  </a:lnTo>
                  <a:lnTo>
                    <a:pt x="0" y="267703"/>
                  </a:lnTo>
                  <a:lnTo>
                    <a:pt x="0" y="368096"/>
                  </a:lnTo>
                  <a:lnTo>
                    <a:pt x="33464" y="368096"/>
                  </a:lnTo>
                  <a:lnTo>
                    <a:pt x="66929" y="368096"/>
                  </a:lnTo>
                  <a:lnTo>
                    <a:pt x="66929" y="401561"/>
                  </a:lnTo>
                  <a:lnTo>
                    <a:pt x="100393" y="401561"/>
                  </a:lnTo>
                  <a:lnTo>
                    <a:pt x="133858" y="401574"/>
                  </a:lnTo>
                  <a:lnTo>
                    <a:pt x="133858" y="267703"/>
                  </a:lnTo>
                  <a:close/>
                </a:path>
                <a:path w="234315" h="970915">
                  <a:moveTo>
                    <a:pt x="167322" y="803122"/>
                  </a:moveTo>
                  <a:lnTo>
                    <a:pt x="133858" y="803122"/>
                  </a:lnTo>
                  <a:lnTo>
                    <a:pt x="100393" y="803122"/>
                  </a:lnTo>
                  <a:lnTo>
                    <a:pt x="66929" y="803122"/>
                  </a:lnTo>
                  <a:lnTo>
                    <a:pt x="66929" y="903516"/>
                  </a:lnTo>
                  <a:lnTo>
                    <a:pt x="100393" y="903516"/>
                  </a:lnTo>
                  <a:lnTo>
                    <a:pt x="133858" y="903516"/>
                  </a:lnTo>
                  <a:lnTo>
                    <a:pt x="167322" y="903516"/>
                  </a:lnTo>
                  <a:lnTo>
                    <a:pt x="167322" y="803122"/>
                  </a:lnTo>
                  <a:close/>
                </a:path>
                <a:path w="234315" h="970915">
                  <a:moveTo>
                    <a:pt x="167322" y="435025"/>
                  </a:moveTo>
                  <a:lnTo>
                    <a:pt x="133858" y="435025"/>
                  </a:lnTo>
                  <a:lnTo>
                    <a:pt x="133858" y="468490"/>
                  </a:lnTo>
                  <a:lnTo>
                    <a:pt x="167322" y="468490"/>
                  </a:lnTo>
                  <a:lnTo>
                    <a:pt x="167322" y="435025"/>
                  </a:lnTo>
                  <a:close/>
                </a:path>
                <a:path w="234315" h="970915">
                  <a:moveTo>
                    <a:pt x="167322" y="66929"/>
                  </a:moveTo>
                  <a:lnTo>
                    <a:pt x="133858" y="66929"/>
                  </a:lnTo>
                  <a:lnTo>
                    <a:pt x="100393" y="66929"/>
                  </a:lnTo>
                  <a:lnTo>
                    <a:pt x="66929" y="66929"/>
                  </a:lnTo>
                  <a:lnTo>
                    <a:pt x="66929" y="133845"/>
                  </a:lnTo>
                  <a:lnTo>
                    <a:pt x="66929" y="167309"/>
                  </a:lnTo>
                  <a:lnTo>
                    <a:pt x="100393" y="167309"/>
                  </a:lnTo>
                  <a:lnTo>
                    <a:pt x="133858" y="167309"/>
                  </a:lnTo>
                  <a:lnTo>
                    <a:pt x="167322" y="167309"/>
                  </a:lnTo>
                  <a:lnTo>
                    <a:pt x="167322" y="133858"/>
                  </a:lnTo>
                  <a:lnTo>
                    <a:pt x="167322" y="66929"/>
                  </a:lnTo>
                  <a:close/>
                </a:path>
                <a:path w="234315" h="970915">
                  <a:moveTo>
                    <a:pt x="200787" y="736193"/>
                  </a:moveTo>
                  <a:lnTo>
                    <a:pt x="200787" y="736193"/>
                  </a:lnTo>
                  <a:lnTo>
                    <a:pt x="0" y="736193"/>
                  </a:lnTo>
                  <a:lnTo>
                    <a:pt x="0" y="970432"/>
                  </a:lnTo>
                  <a:lnTo>
                    <a:pt x="33464" y="970432"/>
                  </a:lnTo>
                  <a:lnTo>
                    <a:pt x="66929" y="970445"/>
                  </a:lnTo>
                  <a:lnTo>
                    <a:pt x="100393" y="970445"/>
                  </a:lnTo>
                  <a:lnTo>
                    <a:pt x="133858" y="970445"/>
                  </a:lnTo>
                  <a:lnTo>
                    <a:pt x="167322" y="970445"/>
                  </a:lnTo>
                  <a:lnTo>
                    <a:pt x="200787" y="970445"/>
                  </a:lnTo>
                  <a:lnTo>
                    <a:pt x="200787" y="936980"/>
                  </a:lnTo>
                  <a:lnTo>
                    <a:pt x="33464" y="936980"/>
                  </a:lnTo>
                  <a:lnTo>
                    <a:pt x="33464" y="769658"/>
                  </a:lnTo>
                  <a:lnTo>
                    <a:pt x="200787" y="769658"/>
                  </a:lnTo>
                  <a:lnTo>
                    <a:pt x="200787" y="736193"/>
                  </a:lnTo>
                  <a:close/>
                </a:path>
                <a:path w="234315" h="970915">
                  <a:moveTo>
                    <a:pt x="200787" y="535419"/>
                  </a:moveTo>
                  <a:lnTo>
                    <a:pt x="167322" y="535419"/>
                  </a:lnTo>
                  <a:lnTo>
                    <a:pt x="167322" y="501954"/>
                  </a:lnTo>
                  <a:lnTo>
                    <a:pt x="133858" y="501954"/>
                  </a:lnTo>
                  <a:lnTo>
                    <a:pt x="133858" y="468490"/>
                  </a:lnTo>
                  <a:lnTo>
                    <a:pt x="100393" y="468490"/>
                  </a:lnTo>
                  <a:lnTo>
                    <a:pt x="100393" y="501967"/>
                  </a:lnTo>
                  <a:lnTo>
                    <a:pt x="133858" y="501967"/>
                  </a:lnTo>
                  <a:lnTo>
                    <a:pt x="133858" y="568883"/>
                  </a:lnTo>
                  <a:lnTo>
                    <a:pt x="167322" y="568883"/>
                  </a:lnTo>
                  <a:lnTo>
                    <a:pt x="167322" y="602335"/>
                  </a:lnTo>
                  <a:lnTo>
                    <a:pt x="133858" y="602335"/>
                  </a:lnTo>
                  <a:lnTo>
                    <a:pt x="100393" y="602335"/>
                  </a:lnTo>
                  <a:lnTo>
                    <a:pt x="100393" y="568871"/>
                  </a:lnTo>
                  <a:lnTo>
                    <a:pt x="66929" y="568871"/>
                  </a:lnTo>
                  <a:lnTo>
                    <a:pt x="66929" y="468490"/>
                  </a:lnTo>
                  <a:lnTo>
                    <a:pt x="33464" y="468490"/>
                  </a:lnTo>
                  <a:lnTo>
                    <a:pt x="33464" y="501954"/>
                  </a:lnTo>
                  <a:lnTo>
                    <a:pt x="0" y="501954"/>
                  </a:lnTo>
                  <a:lnTo>
                    <a:pt x="0" y="535419"/>
                  </a:lnTo>
                  <a:lnTo>
                    <a:pt x="33464" y="535419"/>
                  </a:lnTo>
                  <a:lnTo>
                    <a:pt x="33464" y="568883"/>
                  </a:lnTo>
                  <a:lnTo>
                    <a:pt x="66929" y="568883"/>
                  </a:lnTo>
                  <a:lnTo>
                    <a:pt x="66929" y="635800"/>
                  </a:lnTo>
                  <a:lnTo>
                    <a:pt x="100393" y="635800"/>
                  </a:lnTo>
                  <a:lnTo>
                    <a:pt x="100393" y="669264"/>
                  </a:lnTo>
                  <a:lnTo>
                    <a:pt x="133858" y="669264"/>
                  </a:lnTo>
                  <a:lnTo>
                    <a:pt x="167322" y="669264"/>
                  </a:lnTo>
                  <a:lnTo>
                    <a:pt x="167322" y="602348"/>
                  </a:lnTo>
                  <a:lnTo>
                    <a:pt x="200787" y="602348"/>
                  </a:lnTo>
                  <a:lnTo>
                    <a:pt x="200787" y="535419"/>
                  </a:lnTo>
                  <a:close/>
                </a:path>
                <a:path w="234315" h="970915">
                  <a:moveTo>
                    <a:pt x="200787" y="368096"/>
                  </a:moveTo>
                  <a:lnTo>
                    <a:pt x="167322" y="368096"/>
                  </a:lnTo>
                  <a:lnTo>
                    <a:pt x="167322" y="435025"/>
                  </a:lnTo>
                  <a:lnTo>
                    <a:pt x="200787" y="435025"/>
                  </a:lnTo>
                  <a:lnTo>
                    <a:pt x="200787" y="368096"/>
                  </a:lnTo>
                  <a:close/>
                </a:path>
                <a:path w="234315" h="970915">
                  <a:moveTo>
                    <a:pt x="200787" y="267703"/>
                  </a:moveTo>
                  <a:lnTo>
                    <a:pt x="167322" y="267703"/>
                  </a:lnTo>
                  <a:lnTo>
                    <a:pt x="167322" y="301167"/>
                  </a:lnTo>
                  <a:lnTo>
                    <a:pt x="200787" y="301167"/>
                  </a:lnTo>
                  <a:lnTo>
                    <a:pt x="200787" y="267703"/>
                  </a:lnTo>
                  <a:close/>
                </a:path>
                <a:path w="234315" h="970915">
                  <a:moveTo>
                    <a:pt x="234251" y="0"/>
                  </a:moveTo>
                  <a:lnTo>
                    <a:pt x="234251" y="0"/>
                  </a:lnTo>
                  <a:lnTo>
                    <a:pt x="0" y="0"/>
                  </a:lnTo>
                  <a:lnTo>
                    <a:pt x="0" y="66929"/>
                  </a:lnTo>
                  <a:lnTo>
                    <a:pt x="0" y="133845"/>
                  </a:lnTo>
                  <a:lnTo>
                    <a:pt x="0" y="234238"/>
                  </a:lnTo>
                  <a:lnTo>
                    <a:pt x="33464" y="234238"/>
                  </a:lnTo>
                  <a:lnTo>
                    <a:pt x="200787" y="234238"/>
                  </a:lnTo>
                  <a:lnTo>
                    <a:pt x="200787" y="200774"/>
                  </a:lnTo>
                  <a:lnTo>
                    <a:pt x="33464" y="200774"/>
                  </a:lnTo>
                  <a:lnTo>
                    <a:pt x="33464" y="133858"/>
                  </a:lnTo>
                  <a:lnTo>
                    <a:pt x="33464" y="66941"/>
                  </a:lnTo>
                  <a:lnTo>
                    <a:pt x="33464" y="33464"/>
                  </a:lnTo>
                  <a:lnTo>
                    <a:pt x="66929" y="33464"/>
                  </a:lnTo>
                  <a:lnTo>
                    <a:pt x="100393" y="33464"/>
                  </a:lnTo>
                  <a:lnTo>
                    <a:pt x="133858" y="33464"/>
                  </a:lnTo>
                  <a:lnTo>
                    <a:pt x="167322" y="33464"/>
                  </a:lnTo>
                  <a:lnTo>
                    <a:pt x="200787" y="33464"/>
                  </a:lnTo>
                  <a:lnTo>
                    <a:pt x="200787" y="66929"/>
                  </a:lnTo>
                  <a:lnTo>
                    <a:pt x="200787" y="133858"/>
                  </a:lnTo>
                  <a:lnTo>
                    <a:pt x="234251" y="133858"/>
                  </a:lnTo>
                  <a:lnTo>
                    <a:pt x="234251" y="66941"/>
                  </a:lnTo>
                  <a:lnTo>
                    <a:pt x="23425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865471" y="13369112"/>
              <a:ext cx="0" cy="568960"/>
            </a:xfrm>
            <a:custGeom>
              <a:avLst/>
              <a:gdLst/>
              <a:ahLst/>
              <a:cxnLst/>
              <a:rect l="l" t="t" r="r" b="b"/>
              <a:pathLst>
                <a:path h="568959">
                  <a:moveTo>
                    <a:pt x="0" y="0"/>
                  </a:moveTo>
                  <a:lnTo>
                    <a:pt x="0" y="568883"/>
                  </a:lnTo>
                </a:path>
              </a:pathLst>
            </a:custGeom>
            <a:ln w="33464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848740" y="13235267"/>
              <a:ext cx="334645" cy="970915"/>
            </a:xfrm>
            <a:custGeom>
              <a:avLst/>
              <a:gdLst/>
              <a:ahLst/>
              <a:cxnLst/>
              <a:rect l="l" t="t" r="r" b="b"/>
              <a:pathLst>
                <a:path w="334645" h="970915">
                  <a:moveTo>
                    <a:pt x="33464" y="736193"/>
                  </a:moveTo>
                  <a:lnTo>
                    <a:pt x="0" y="736193"/>
                  </a:lnTo>
                  <a:lnTo>
                    <a:pt x="0" y="970432"/>
                  </a:lnTo>
                  <a:lnTo>
                    <a:pt x="33464" y="970432"/>
                  </a:lnTo>
                  <a:lnTo>
                    <a:pt x="33464" y="736193"/>
                  </a:lnTo>
                  <a:close/>
                </a:path>
                <a:path w="334645" h="970915">
                  <a:moveTo>
                    <a:pt x="100380" y="936980"/>
                  </a:moveTo>
                  <a:lnTo>
                    <a:pt x="66916" y="936980"/>
                  </a:lnTo>
                  <a:lnTo>
                    <a:pt x="66916" y="970445"/>
                  </a:lnTo>
                  <a:lnTo>
                    <a:pt x="100380" y="970445"/>
                  </a:lnTo>
                  <a:lnTo>
                    <a:pt x="100380" y="936980"/>
                  </a:lnTo>
                  <a:close/>
                </a:path>
                <a:path w="334645" h="970915">
                  <a:moveTo>
                    <a:pt x="100380" y="468490"/>
                  </a:moveTo>
                  <a:lnTo>
                    <a:pt x="66929" y="468490"/>
                  </a:lnTo>
                  <a:lnTo>
                    <a:pt x="33464" y="468490"/>
                  </a:lnTo>
                  <a:lnTo>
                    <a:pt x="33464" y="501967"/>
                  </a:lnTo>
                  <a:lnTo>
                    <a:pt x="66916" y="501967"/>
                  </a:lnTo>
                  <a:lnTo>
                    <a:pt x="66916" y="535419"/>
                  </a:lnTo>
                  <a:lnTo>
                    <a:pt x="100380" y="535419"/>
                  </a:lnTo>
                  <a:lnTo>
                    <a:pt x="100380" y="468490"/>
                  </a:lnTo>
                  <a:close/>
                </a:path>
                <a:path w="334645" h="970915">
                  <a:moveTo>
                    <a:pt x="200761" y="870051"/>
                  </a:moveTo>
                  <a:lnTo>
                    <a:pt x="167309" y="870051"/>
                  </a:lnTo>
                  <a:lnTo>
                    <a:pt x="167309" y="836587"/>
                  </a:lnTo>
                  <a:lnTo>
                    <a:pt x="133845" y="836587"/>
                  </a:lnTo>
                  <a:lnTo>
                    <a:pt x="100380" y="836587"/>
                  </a:lnTo>
                  <a:lnTo>
                    <a:pt x="66916" y="836587"/>
                  </a:lnTo>
                  <a:lnTo>
                    <a:pt x="66916" y="903516"/>
                  </a:lnTo>
                  <a:lnTo>
                    <a:pt x="100380" y="903516"/>
                  </a:lnTo>
                  <a:lnTo>
                    <a:pt x="100380" y="870051"/>
                  </a:lnTo>
                  <a:lnTo>
                    <a:pt x="133845" y="870051"/>
                  </a:lnTo>
                  <a:lnTo>
                    <a:pt x="133845" y="903516"/>
                  </a:lnTo>
                  <a:lnTo>
                    <a:pt x="100380" y="903516"/>
                  </a:lnTo>
                  <a:lnTo>
                    <a:pt x="100380" y="936980"/>
                  </a:lnTo>
                  <a:lnTo>
                    <a:pt x="133845" y="936980"/>
                  </a:lnTo>
                  <a:lnTo>
                    <a:pt x="133845" y="970445"/>
                  </a:lnTo>
                  <a:lnTo>
                    <a:pt x="167309" y="970445"/>
                  </a:lnTo>
                  <a:lnTo>
                    <a:pt x="200761" y="970445"/>
                  </a:lnTo>
                  <a:lnTo>
                    <a:pt x="200761" y="936980"/>
                  </a:lnTo>
                  <a:lnTo>
                    <a:pt x="167309" y="936980"/>
                  </a:lnTo>
                  <a:lnTo>
                    <a:pt x="167309" y="903528"/>
                  </a:lnTo>
                  <a:lnTo>
                    <a:pt x="200761" y="903528"/>
                  </a:lnTo>
                  <a:lnTo>
                    <a:pt x="200761" y="870051"/>
                  </a:lnTo>
                  <a:close/>
                </a:path>
                <a:path w="334645" h="970915">
                  <a:moveTo>
                    <a:pt x="200761" y="803122"/>
                  </a:moveTo>
                  <a:lnTo>
                    <a:pt x="167309" y="803122"/>
                  </a:lnTo>
                  <a:lnTo>
                    <a:pt x="167309" y="836587"/>
                  </a:lnTo>
                  <a:lnTo>
                    <a:pt x="200761" y="836587"/>
                  </a:lnTo>
                  <a:lnTo>
                    <a:pt x="200761" y="803122"/>
                  </a:lnTo>
                  <a:close/>
                </a:path>
                <a:path w="334645" h="970915">
                  <a:moveTo>
                    <a:pt x="200761" y="736193"/>
                  </a:moveTo>
                  <a:lnTo>
                    <a:pt x="167309" y="736193"/>
                  </a:lnTo>
                  <a:lnTo>
                    <a:pt x="167309" y="702729"/>
                  </a:lnTo>
                  <a:lnTo>
                    <a:pt x="133845" y="702729"/>
                  </a:lnTo>
                  <a:lnTo>
                    <a:pt x="100380" y="702729"/>
                  </a:lnTo>
                  <a:lnTo>
                    <a:pt x="66929" y="702729"/>
                  </a:lnTo>
                  <a:lnTo>
                    <a:pt x="66929" y="602335"/>
                  </a:lnTo>
                  <a:lnTo>
                    <a:pt x="100380" y="602335"/>
                  </a:lnTo>
                  <a:lnTo>
                    <a:pt x="100380" y="568883"/>
                  </a:lnTo>
                  <a:lnTo>
                    <a:pt x="133845" y="568883"/>
                  </a:lnTo>
                  <a:lnTo>
                    <a:pt x="133845" y="602335"/>
                  </a:lnTo>
                  <a:lnTo>
                    <a:pt x="100380" y="602335"/>
                  </a:lnTo>
                  <a:lnTo>
                    <a:pt x="100380" y="669264"/>
                  </a:lnTo>
                  <a:lnTo>
                    <a:pt x="133845" y="669264"/>
                  </a:lnTo>
                  <a:lnTo>
                    <a:pt x="133845" y="602348"/>
                  </a:lnTo>
                  <a:lnTo>
                    <a:pt x="167309" y="602348"/>
                  </a:lnTo>
                  <a:lnTo>
                    <a:pt x="167309" y="535419"/>
                  </a:lnTo>
                  <a:lnTo>
                    <a:pt x="133845" y="535419"/>
                  </a:lnTo>
                  <a:lnTo>
                    <a:pt x="100380" y="535419"/>
                  </a:lnTo>
                  <a:lnTo>
                    <a:pt x="100380" y="568871"/>
                  </a:lnTo>
                  <a:lnTo>
                    <a:pt x="66916" y="568871"/>
                  </a:lnTo>
                  <a:lnTo>
                    <a:pt x="66916" y="602335"/>
                  </a:lnTo>
                  <a:lnTo>
                    <a:pt x="33464" y="602335"/>
                  </a:lnTo>
                  <a:lnTo>
                    <a:pt x="33464" y="702729"/>
                  </a:lnTo>
                  <a:lnTo>
                    <a:pt x="66916" y="702729"/>
                  </a:lnTo>
                  <a:lnTo>
                    <a:pt x="66916" y="803135"/>
                  </a:lnTo>
                  <a:lnTo>
                    <a:pt x="100380" y="803135"/>
                  </a:lnTo>
                  <a:lnTo>
                    <a:pt x="100380" y="769658"/>
                  </a:lnTo>
                  <a:lnTo>
                    <a:pt x="133845" y="769658"/>
                  </a:lnTo>
                  <a:lnTo>
                    <a:pt x="133845" y="736206"/>
                  </a:lnTo>
                  <a:lnTo>
                    <a:pt x="167309" y="736206"/>
                  </a:lnTo>
                  <a:lnTo>
                    <a:pt x="167309" y="769658"/>
                  </a:lnTo>
                  <a:lnTo>
                    <a:pt x="200761" y="769658"/>
                  </a:lnTo>
                  <a:lnTo>
                    <a:pt x="200761" y="736193"/>
                  </a:lnTo>
                  <a:close/>
                </a:path>
                <a:path w="334645" h="970915">
                  <a:moveTo>
                    <a:pt x="200761" y="635800"/>
                  </a:moveTo>
                  <a:lnTo>
                    <a:pt x="167309" y="635800"/>
                  </a:lnTo>
                  <a:lnTo>
                    <a:pt x="167309" y="702729"/>
                  </a:lnTo>
                  <a:lnTo>
                    <a:pt x="200761" y="702729"/>
                  </a:lnTo>
                  <a:lnTo>
                    <a:pt x="200761" y="635800"/>
                  </a:lnTo>
                  <a:close/>
                </a:path>
                <a:path w="334645" h="970915">
                  <a:moveTo>
                    <a:pt x="200761" y="501954"/>
                  </a:moveTo>
                  <a:lnTo>
                    <a:pt x="167309" y="501954"/>
                  </a:lnTo>
                  <a:lnTo>
                    <a:pt x="167309" y="535419"/>
                  </a:lnTo>
                  <a:lnTo>
                    <a:pt x="200761" y="535419"/>
                  </a:lnTo>
                  <a:lnTo>
                    <a:pt x="200761" y="501954"/>
                  </a:lnTo>
                  <a:close/>
                </a:path>
                <a:path w="334645" h="970915">
                  <a:moveTo>
                    <a:pt x="200761" y="234238"/>
                  </a:moveTo>
                  <a:lnTo>
                    <a:pt x="167309" y="234238"/>
                  </a:lnTo>
                  <a:lnTo>
                    <a:pt x="167309" y="267703"/>
                  </a:lnTo>
                  <a:lnTo>
                    <a:pt x="133845" y="267703"/>
                  </a:lnTo>
                  <a:lnTo>
                    <a:pt x="133845" y="234238"/>
                  </a:lnTo>
                  <a:lnTo>
                    <a:pt x="100380" y="234238"/>
                  </a:lnTo>
                  <a:lnTo>
                    <a:pt x="100380" y="200774"/>
                  </a:lnTo>
                  <a:lnTo>
                    <a:pt x="66916" y="200774"/>
                  </a:lnTo>
                  <a:lnTo>
                    <a:pt x="66916" y="267703"/>
                  </a:lnTo>
                  <a:lnTo>
                    <a:pt x="33464" y="267703"/>
                  </a:lnTo>
                  <a:lnTo>
                    <a:pt x="33464" y="301167"/>
                  </a:lnTo>
                  <a:lnTo>
                    <a:pt x="66916" y="301167"/>
                  </a:lnTo>
                  <a:lnTo>
                    <a:pt x="66916" y="334645"/>
                  </a:lnTo>
                  <a:lnTo>
                    <a:pt x="100380" y="334645"/>
                  </a:lnTo>
                  <a:lnTo>
                    <a:pt x="100380" y="368096"/>
                  </a:lnTo>
                  <a:lnTo>
                    <a:pt x="66929" y="368096"/>
                  </a:lnTo>
                  <a:lnTo>
                    <a:pt x="33464" y="368096"/>
                  </a:lnTo>
                  <a:lnTo>
                    <a:pt x="33464" y="435025"/>
                  </a:lnTo>
                  <a:lnTo>
                    <a:pt x="66916" y="435025"/>
                  </a:lnTo>
                  <a:lnTo>
                    <a:pt x="100380" y="435025"/>
                  </a:lnTo>
                  <a:lnTo>
                    <a:pt x="100380" y="401561"/>
                  </a:lnTo>
                  <a:lnTo>
                    <a:pt x="133845" y="401561"/>
                  </a:lnTo>
                  <a:lnTo>
                    <a:pt x="133845" y="435025"/>
                  </a:lnTo>
                  <a:lnTo>
                    <a:pt x="167309" y="435025"/>
                  </a:lnTo>
                  <a:lnTo>
                    <a:pt x="167309" y="368096"/>
                  </a:lnTo>
                  <a:lnTo>
                    <a:pt x="200761" y="368096"/>
                  </a:lnTo>
                  <a:lnTo>
                    <a:pt x="200761" y="334632"/>
                  </a:lnTo>
                  <a:lnTo>
                    <a:pt x="167309" y="334632"/>
                  </a:lnTo>
                  <a:lnTo>
                    <a:pt x="133845" y="334632"/>
                  </a:lnTo>
                  <a:lnTo>
                    <a:pt x="100380" y="334632"/>
                  </a:lnTo>
                  <a:lnTo>
                    <a:pt x="100380" y="301167"/>
                  </a:lnTo>
                  <a:lnTo>
                    <a:pt x="66929" y="301167"/>
                  </a:lnTo>
                  <a:lnTo>
                    <a:pt x="66929" y="267703"/>
                  </a:lnTo>
                  <a:lnTo>
                    <a:pt x="100380" y="267703"/>
                  </a:lnTo>
                  <a:lnTo>
                    <a:pt x="100380" y="301167"/>
                  </a:lnTo>
                  <a:lnTo>
                    <a:pt x="133845" y="301167"/>
                  </a:lnTo>
                  <a:lnTo>
                    <a:pt x="167309" y="301167"/>
                  </a:lnTo>
                  <a:lnTo>
                    <a:pt x="200761" y="301167"/>
                  </a:lnTo>
                  <a:lnTo>
                    <a:pt x="200761" y="234238"/>
                  </a:lnTo>
                  <a:close/>
                </a:path>
                <a:path w="334645" h="970915">
                  <a:moveTo>
                    <a:pt x="200761" y="133845"/>
                  </a:moveTo>
                  <a:lnTo>
                    <a:pt x="167309" y="133845"/>
                  </a:lnTo>
                  <a:lnTo>
                    <a:pt x="133845" y="133845"/>
                  </a:lnTo>
                  <a:lnTo>
                    <a:pt x="133845" y="66929"/>
                  </a:lnTo>
                  <a:lnTo>
                    <a:pt x="100380" y="66929"/>
                  </a:lnTo>
                  <a:lnTo>
                    <a:pt x="100380" y="0"/>
                  </a:lnTo>
                  <a:lnTo>
                    <a:pt x="66916" y="0"/>
                  </a:lnTo>
                  <a:lnTo>
                    <a:pt x="66916" y="66941"/>
                  </a:lnTo>
                  <a:lnTo>
                    <a:pt x="100380" y="66941"/>
                  </a:lnTo>
                  <a:lnTo>
                    <a:pt x="100380" y="100380"/>
                  </a:lnTo>
                  <a:lnTo>
                    <a:pt x="66916" y="100380"/>
                  </a:lnTo>
                  <a:lnTo>
                    <a:pt x="66916" y="133845"/>
                  </a:lnTo>
                  <a:lnTo>
                    <a:pt x="100380" y="133845"/>
                  </a:lnTo>
                  <a:lnTo>
                    <a:pt x="100380" y="167309"/>
                  </a:lnTo>
                  <a:lnTo>
                    <a:pt x="133845" y="167309"/>
                  </a:lnTo>
                  <a:lnTo>
                    <a:pt x="133845" y="234238"/>
                  </a:lnTo>
                  <a:lnTo>
                    <a:pt x="167309" y="234238"/>
                  </a:lnTo>
                  <a:lnTo>
                    <a:pt x="167309" y="200774"/>
                  </a:lnTo>
                  <a:lnTo>
                    <a:pt x="200761" y="200774"/>
                  </a:lnTo>
                  <a:lnTo>
                    <a:pt x="200761" y="133845"/>
                  </a:lnTo>
                  <a:close/>
                </a:path>
                <a:path w="334645" h="970915">
                  <a:moveTo>
                    <a:pt x="200761" y="0"/>
                  </a:moveTo>
                  <a:lnTo>
                    <a:pt x="167309" y="0"/>
                  </a:lnTo>
                  <a:lnTo>
                    <a:pt x="167309" y="33464"/>
                  </a:lnTo>
                  <a:lnTo>
                    <a:pt x="200761" y="33464"/>
                  </a:lnTo>
                  <a:lnTo>
                    <a:pt x="200761" y="0"/>
                  </a:lnTo>
                  <a:close/>
                </a:path>
                <a:path w="334645" h="970915">
                  <a:moveTo>
                    <a:pt x="234238" y="936980"/>
                  </a:moveTo>
                  <a:lnTo>
                    <a:pt x="200774" y="936980"/>
                  </a:lnTo>
                  <a:lnTo>
                    <a:pt x="200774" y="970445"/>
                  </a:lnTo>
                  <a:lnTo>
                    <a:pt x="234238" y="970445"/>
                  </a:lnTo>
                  <a:lnTo>
                    <a:pt x="234238" y="936980"/>
                  </a:lnTo>
                  <a:close/>
                </a:path>
                <a:path w="334645" h="970915">
                  <a:moveTo>
                    <a:pt x="234238" y="568871"/>
                  </a:moveTo>
                  <a:lnTo>
                    <a:pt x="200774" y="568871"/>
                  </a:lnTo>
                  <a:lnTo>
                    <a:pt x="200774" y="602335"/>
                  </a:lnTo>
                  <a:lnTo>
                    <a:pt x="234238" y="602335"/>
                  </a:lnTo>
                  <a:lnTo>
                    <a:pt x="234238" y="568871"/>
                  </a:lnTo>
                  <a:close/>
                </a:path>
                <a:path w="334645" h="970915">
                  <a:moveTo>
                    <a:pt x="267703" y="836587"/>
                  </a:moveTo>
                  <a:lnTo>
                    <a:pt x="234238" y="836587"/>
                  </a:lnTo>
                  <a:lnTo>
                    <a:pt x="234238" y="870051"/>
                  </a:lnTo>
                  <a:lnTo>
                    <a:pt x="267703" y="870051"/>
                  </a:lnTo>
                  <a:lnTo>
                    <a:pt x="267703" y="836587"/>
                  </a:lnTo>
                  <a:close/>
                </a:path>
                <a:path w="334645" h="970915">
                  <a:moveTo>
                    <a:pt x="267703" y="167309"/>
                  </a:moveTo>
                  <a:lnTo>
                    <a:pt x="234238" y="167309"/>
                  </a:lnTo>
                  <a:lnTo>
                    <a:pt x="234238" y="133845"/>
                  </a:lnTo>
                  <a:lnTo>
                    <a:pt x="200774" y="133845"/>
                  </a:lnTo>
                  <a:lnTo>
                    <a:pt x="200774" y="234238"/>
                  </a:lnTo>
                  <a:lnTo>
                    <a:pt x="234238" y="234238"/>
                  </a:lnTo>
                  <a:lnTo>
                    <a:pt x="234238" y="200774"/>
                  </a:lnTo>
                  <a:lnTo>
                    <a:pt x="267703" y="200774"/>
                  </a:lnTo>
                  <a:lnTo>
                    <a:pt x="267703" y="167309"/>
                  </a:lnTo>
                  <a:close/>
                </a:path>
                <a:path w="334645" h="970915">
                  <a:moveTo>
                    <a:pt x="301167" y="870051"/>
                  </a:moveTo>
                  <a:lnTo>
                    <a:pt x="267703" y="870051"/>
                  </a:lnTo>
                  <a:lnTo>
                    <a:pt x="267703" y="903516"/>
                  </a:lnTo>
                  <a:lnTo>
                    <a:pt x="234238" y="903516"/>
                  </a:lnTo>
                  <a:lnTo>
                    <a:pt x="234238" y="936980"/>
                  </a:lnTo>
                  <a:lnTo>
                    <a:pt x="267703" y="936980"/>
                  </a:lnTo>
                  <a:lnTo>
                    <a:pt x="267703" y="970445"/>
                  </a:lnTo>
                  <a:lnTo>
                    <a:pt x="301167" y="970445"/>
                  </a:lnTo>
                  <a:lnTo>
                    <a:pt x="301167" y="870051"/>
                  </a:lnTo>
                  <a:close/>
                </a:path>
                <a:path w="334645" h="970915">
                  <a:moveTo>
                    <a:pt x="301167" y="736193"/>
                  </a:moveTo>
                  <a:lnTo>
                    <a:pt x="267703" y="736193"/>
                  </a:lnTo>
                  <a:lnTo>
                    <a:pt x="267703" y="769658"/>
                  </a:lnTo>
                  <a:lnTo>
                    <a:pt x="234238" y="769658"/>
                  </a:lnTo>
                  <a:lnTo>
                    <a:pt x="200774" y="769658"/>
                  </a:lnTo>
                  <a:lnTo>
                    <a:pt x="200774" y="836587"/>
                  </a:lnTo>
                  <a:lnTo>
                    <a:pt x="234238" y="836587"/>
                  </a:lnTo>
                  <a:lnTo>
                    <a:pt x="234238" y="803135"/>
                  </a:lnTo>
                  <a:lnTo>
                    <a:pt x="267703" y="803135"/>
                  </a:lnTo>
                  <a:lnTo>
                    <a:pt x="301167" y="803122"/>
                  </a:lnTo>
                  <a:lnTo>
                    <a:pt x="301167" y="736193"/>
                  </a:lnTo>
                  <a:close/>
                </a:path>
                <a:path w="334645" h="970915">
                  <a:moveTo>
                    <a:pt x="301167" y="501954"/>
                  </a:moveTo>
                  <a:lnTo>
                    <a:pt x="267703" y="501954"/>
                  </a:lnTo>
                  <a:lnTo>
                    <a:pt x="267703" y="468490"/>
                  </a:lnTo>
                  <a:lnTo>
                    <a:pt x="234238" y="468490"/>
                  </a:lnTo>
                  <a:lnTo>
                    <a:pt x="200774" y="468490"/>
                  </a:lnTo>
                  <a:lnTo>
                    <a:pt x="200774" y="535419"/>
                  </a:lnTo>
                  <a:lnTo>
                    <a:pt x="234238" y="535419"/>
                  </a:lnTo>
                  <a:lnTo>
                    <a:pt x="234238" y="501967"/>
                  </a:lnTo>
                  <a:lnTo>
                    <a:pt x="267703" y="501967"/>
                  </a:lnTo>
                  <a:lnTo>
                    <a:pt x="267703" y="602335"/>
                  </a:lnTo>
                  <a:lnTo>
                    <a:pt x="234238" y="602335"/>
                  </a:lnTo>
                  <a:lnTo>
                    <a:pt x="234238" y="635800"/>
                  </a:lnTo>
                  <a:lnTo>
                    <a:pt x="200774" y="635800"/>
                  </a:lnTo>
                  <a:lnTo>
                    <a:pt x="200774" y="702729"/>
                  </a:lnTo>
                  <a:lnTo>
                    <a:pt x="234238" y="702729"/>
                  </a:lnTo>
                  <a:lnTo>
                    <a:pt x="267703" y="702729"/>
                  </a:lnTo>
                  <a:lnTo>
                    <a:pt x="301167" y="702741"/>
                  </a:lnTo>
                  <a:lnTo>
                    <a:pt x="301167" y="501954"/>
                  </a:lnTo>
                  <a:close/>
                </a:path>
                <a:path w="334645" h="970915">
                  <a:moveTo>
                    <a:pt x="301167" y="200774"/>
                  </a:moveTo>
                  <a:lnTo>
                    <a:pt x="267703" y="200774"/>
                  </a:lnTo>
                  <a:lnTo>
                    <a:pt x="267703" y="234238"/>
                  </a:lnTo>
                  <a:lnTo>
                    <a:pt x="301167" y="234238"/>
                  </a:lnTo>
                  <a:lnTo>
                    <a:pt x="301167" y="200774"/>
                  </a:lnTo>
                  <a:close/>
                </a:path>
                <a:path w="334645" h="970915">
                  <a:moveTo>
                    <a:pt x="334632" y="368096"/>
                  </a:moveTo>
                  <a:lnTo>
                    <a:pt x="301167" y="368096"/>
                  </a:lnTo>
                  <a:lnTo>
                    <a:pt x="301167" y="401561"/>
                  </a:lnTo>
                  <a:lnTo>
                    <a:pt x="267703" y="401561"/>
                  </a:lnTo>
                  <a:lnTo>
                    <a:pt x="267703" y="468490"/>
                  </a:lnTo>
                  <a:lnTo>
                    <a:pt x="301167" y="468490"/>
                  </a:lnTo>
                  <a:lnTo>
                    <a:pt x="334632" y="468490"/>
                  </a:lnTo>
                  <a:lnTo>
                    <a:pt x="334632" y="368096"/>
                  </a:lnTo>
                  <a:close/>
                </a:path>
                <a:path w="334645" h="970915">
                  <a:moveTo>
                    <a:pt x="334632" y="234238"/>
                  </a:moveTo>
                  <a:lnTo>
                    <a:pt x="301167" y="234238"/>
                  </a:lnTo>
                  <a:lnTo>
                    <a:pt x="301167" y="301167"/>
                  </a:lnTo>
                  <a:lnTo>
                    <a:pt x="267703" y="301167"/>
                  </a:lnTo>
                  <a:lnTo>
                    <a:pt x="267703" y="267703"/>
                  </a:lnTo>
                  <a:lnTo>
                    <a:pt x="234238" y="267703"/>
                  </a:lnTo>
                  <a:lnTo>
                    <a:pt x="234238" y="301167"/>
                  </a:lnTo>
                  <a:lnTo>
                    <a:pt x="200774" y="301167"/>
                  </a:lnTo>
                  <a:lnTo>
                    <a:pt x="200774" y="334645"/>
                  </a:lnTo>
                  <a:lnTo>
                    <a:pt x="234238" y="334645"/>
                  </a:lnTo>
                  <a:lnTo>
                    <a:pt x="234238" y="368096"/>
                  </a:lnTo>
                  <a:lnTo>
                    <a:pt x="267703" y="368096"/>
                  </a:lnTo>
                  <a:lnTo>
                    <a:pt x="267703" y="334645"/>
                  </a:lnTo>
                  <a:lnTo>
                    <a:pt x="301167" y="334645"/>
                  </a:lnTo>
                  <a:lnTo>
                    <a:pt x="334632" y="334632"/>
                  </a:lnTo>
                  <a:lnTo>
                    <a:pt x="334632" y="234238"/>
                  </a:lnTo>
                  <a:close/>
                </a:path>
                <a:path w="334645" h="970915">
                  <a:moveTo>
                    <a:pt x="334632" y="167309"/>
                  </a:moveTo>
                  <a:lnTo>
                    <a:pt x="301167" y="167309"/>
                  </a:lnTo>
                  <a:lnTo>
                    <a:pt x="301167" y="200774"/>
                  </a:lnTo>
                  <a:lnTo>
                    <a:pt x="334632" y="200774"/>
                  </a:lnTo>
                  <a:lnTo>
                    <a:pt x="334632" y="167309"/>
                  </a:lnTo>
                  <a:close/>
                </a:path>
                <a:path w="334645" h="970915">
                  <a:moveTo>
                    <a:pt x="334632" y="100380"/>
                  </a:moveTo>
                  <a:lnTo>
                    <a:pt x="301167" y="100380"/>
                  </a:lnTo>
                  <a:lnTo>
                    <a:pt x="267703" y="100380"/>
                  </a:lnTo>
                  <a:lnTo>
                    <a:pt x="267703" y="133845"/>
                  </a:lnTo>
                  <a:lnTo>
                    <a:pt x="267703" y="167309"/>
                  </a:lnTo>
                  <a:lnTo>
                    <a:pt x="301167" y="167309"/>
                  </a:lnTo>
                  <a:lnTo>
                    <a:pt x="301167" y="133845"/>
                  </a:lnTo>
                  <a:lnTo>
                    <a:pt x="334632" y="133845"/>
                  </a:lnTo>
                  <a:lnTo>
                    <a:pt x="334632" y="100380"/>
                  </a:lnTo>
                  <a:close/>
                </a:path>
                <a:path w="334645" h="970915">
                  <a:moveTo>
                    <a:pt x="334632" y="0"/>
                  </a:moveTo>
                  <a:lnTo>
                    <a:pt x="301167" y="0"/>
                  </a:lnTo>
                  <a:lnTo>
                    <a:pt x="267703" y="0"/>
                  </a:lnTo>
                  <a:lnTo>
                    <a:pt x="234238" y="0"/>
                  </a:lnTo>
                  <a:lnTo>
                    <a:pt x="200774" y="0"/>
                  </a:lnTo>
                  <a:lnTo>
                    <a:pt x="200774" y="33464"/>
                  </a:lnTo>
                  <a:lnTo>
                    <a:pt x="234238" y="33464"/>
                  </a:lnTo>
                  <a:lnTo>
                    <a:pt x="234238" y="66929"/>
                  </a:lnTo>
                  <a:lnTo>
                    <a:pt x="200774" y="66929"/>
                  </a:lnTo>
                  <a:lnTo>
                    <a:pt x="200774" y="100393"/>
                  </a:lnTo>
                  <a:lnTo>
                    <a:pt x="234238" y="100393"/>
                  </a:lnTo>
                  <a:lnTo>
                    <a:pt x="234238" y="66941"/>
                  </a:lnTo>
                  <a:lnTo>
                    <a:pt x="267703" y="66941"/>
                  </a:lnTo>
                  <a:lnTo>
                    <a:pt x="267703" y="33464"/>
                  </a:lnTo>
                  <a:lnTo>
                    <a:pt x="301167" y="33464"/>
                  </a:lnTo>
                  <a:lnTo>
                    <a:pt x="334632" y="33464"/>
                  </a:lnTo>
                  <a:lnTo>
                    <a:pt x="334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149907" y="13235267"/>
              <a:ext cx="334645" cy="970915"/>
            </a:xfrm>
            <a:custGeom>
              <a:avLst/>
              <a:gdLst/>
              <a:ahLst/>
              <a:cxnLst/>
              <a:rect l="l" t="t" r="r" b="b"/>
              <a:pathLst>
                <a:path w="334645" h="970915">
                  <a:moveTo>
                    <a:pt x="66929" y="936980"/>
                  </a:moveTo>
                  <a:lnTo>
                    <a:pt x="33464" y="936980"/>
                  </a:lnTo>
                  <a:lnTo>
                    <a:pt x="33464" y="970445"/>
                  </a:lnTo>
                  <a:lnTo>
                    <a:pt x="66929" y="970445"/>
                  </a:lnTo>
                  <a:lnTo>
                    <a:pt x="66929" y="936980"/>
                  </a:lnTo>
                  <a:close/>
                </a:path>
                <a:path w="334645" h="970915">
                  <a:moveTo>
                    <a:pt x="133858" y="200774"/>
                  </a:moveTo>
                  <a:lnTo>
                    <a:pt x="100393" y="200774"/>
                  </a:lnTo>
                  <a:lnTo>
                    <a:pt x="100393" y="234238"/>
                  </a:lnTo>
                  <a:lnTo>
                    <a:pt x="133858" y="234238"/>
                  </a:lnTo>
                  <a:lnTo>
                    <a:pt x="133858" y="200774"/>
                  </a:lnTo>
                  <a:close/>
                </a:path>
                <a:path w="334645" h="970915">
                  <a:moveTo>
                    <a:pt x="200787" y="401561"/>
                  </a:moveTo>
                  <a:lnTo>
                    <a:pt x="167322" y="401561"/>
                  </a:lnTo>
                  <a:lnTo>
                    <a:pt x="167322" y="435025"/>
                  </a:lnTo>
                  <a:lnTo>
                    <a:pt x="200787" y="435025"/>
                  </a:lnTo>
                  <a:lnTo>
                    <a:pt x="200787" y="401561"/>
                  </a:lnTo>
                  <a:close/>
                </a:path>
                <a:path w="334645" h="970915">
                  <a:moveTo>
                    <a:pt x="267703" y="936980"/>
                  </a:moveTo>
                  <a:lnTo>
                    <a:pt x="234251" y="936980"/>
                  </a:lnTo>
                  <a:lnTo>
                    <a:pt x="234251" y="903516"/>
                  </a:lnTo>
                  <a:lnTo>
                    <a:pt x="200787" y="903516"/>
                  </a:lnTo>
                  <a:lnTo>
                    <a:pt x="167322" y="903516"/>
                  </a:lnTo>
                  <a:lnTo>
                    <a:pt x="167322" y="936980"/>
                  </a:lnTo>
                  <a:lnTo>
                    <a:pt x="133858" y="936980"/>
                  </a:lnTo>
                  <a:lnTo>
                    <a:pt x="133858" y="903516"/>
                  </a:lnTo>
                  <a:lnTo>
                    <a:pt x="167322" y="903516"/>
                  </a:lnTo>
                  <a:lnTo>
                    <a:pt x="167322" y="836587"/>
                  </a:lnTo>
                  <a:lnTo>
                    <a:pt x="133858" y="836587"/>
                  </a:lnTo>
                  <a:lnTo>
                    <a:pt x="133858" y="870051"/>
                  </a:lnTo>
                  <a:lnTo>
                    <a:pt x="100393" y="870051"/>
                  </a:lnTo>
                  <a:lnTo>
                    <a:pt x="100393" y="970445"/>
                  </a:lnTo>
                  <a:lnTo>
                    <a:pt x="133858" y="970445"/>
                  </a:lnTo>
                  <a:lnTo>
                    <a:pt x="167322" y="970445"/>
                  </a:lnTo>
                  <a:lnTo>
                    <a:pt x="200787" y="970445"/>
                  </a:lnTo>
                  <a:lnTo>
                    <a:pt x="234238" y="970445"/>
                  </a:lnTo>
                  <a:lnTo>
                    <a:pt x="267703" y="970445"/>
                  </a:lnTo>
                  <a:lnTo>
                    <a:pt x="267703" y="936980"/>
                  </a:lnTo>
                  <a:close/>
                </a:path>
                <a:path w="334645" h="970915">
                  <a:moveTo>
                    <a:pt x="267703" y="736193"/>
                  </a:moveTo>
                  <a:lnTo>
                    <a:pt x="234238" y="736193"/>
                  </a:lnTo>
                  <a:lnTo>
                    <a:pt x="234238" y="769658"/>
                  </a:lnTo>
                  <a:lnTo>
                    <a:pt x="267703" y="769658"/>
                  </a:lnTo>
                  <a:lnTo>
                    <a:pt x="267703" y="736193"/>
                  </a:lnTo>
                  <a:close/>
                </a:path>
                <a:path w="334645" h="970915">
                  <a:moveTo>
                    <a:pt x="301167" y="870051"/>
                  </a:moveTo>
                  <a:lnTo>
                    <a:pt x="267703" y="870051"/>
                  </a:lnTo>
                  <a:lnTo>
                    <a:pt x="267703" y="936980"/>
                  </a:lnTo>
                  <a:lnTo>
                    <a:pt x="301167" y="936980"/>
                  </a:lnTo>
                  <a:lnTo>
                    <a:pt x="301167" y="870051"/>
                  </a:lnTo>
                  <a:close/>
                </a:path>
                <a:path w="334645" h="970915">
                  <a:moveTo>
                    <a:pt x="301167" y="568871"/>
                  </a:moveTo>
                  <a:lnTo>
                    <a:pt x="267703" y="568871"/>
                  </a:lnTo>
                  <a:lnTo>
                    <a:pt x="267703" y="635800"/>
                  </a:lnTo>
                  <a:lnTo>
                    <a:pt x="301167" y="635800"/>
                  </a:lnTo>
                  <a:lnTo>
                    <a:pt x="301167" y="568871"/>
                  </a:lnTo>
                  <a:close/>
                </a:path>
                <a:path w="334645" h="970915">
                  <a:moveTo>
                    <a:pt x="301167" y="435025"/>
                  </a:moveTo>
                  <a:lnTo>
                    <a:pt x="267703" y="435025"/>
                  </a:lnTo>
                  <a:lnTo>
                    <a:pt x="234238" y="435025"/>
                  </a:lnTo>
                  <a:lnTo>
                    <a:pt x="234238" y="501954"/>
                  </a:lnTo>
                  <a:lnTo>
                    <a:pt x="267703" y="501954"/>
                  </a:lnTo>
                  <a:lnTo>
                    <a:pt x="267703" y="535419"/>
                  </a:lnTo>
                  <a:lnTo>
                    <a:pt x="301167" y="535419"/>
                  </a:lnTo>
                  <a:lnTo>
                    <a:pt x="301167" y="435025"/>
                  </a:lnTo>
                  <a:close/>
                </a:path>
                <a:path w="334645" h="970915">
                  <a:moveTo>
                    <a:pt x="334632" y="301167"/>
                  </a:moveTo>
                  <a:lnTo>
                    <a:pt x="301167" y="301167"/>
                  </a:lnTo>
                  <a:lnTo>
                    <a:pt x="267703" y="301167"/>
                  </a:lnTo>
                  <a:lnTo>
                    <a:pt x="267703" y="267703"/>
                  </a:lnTo>
                  <a:lnTo>
                    <a:pt x="234238" y="267703"/>
                  </a:lnTo>
                  <a:lnTo>
                    <a:pt x="234238" y="301167"/>
                  </a:lnTo>
                  <a:lnTo>
                    <a:pt x="200787" y="301167"/>
                  </a:lnTo>
                  <a:lnTo>
                    <a:pt x="167322" y="301167"/>
                  </a:lnTo>
                  <a:lnTo>
                    <a:pt x="167322" y="234238"/>
                  </a:lnTo>
                  <a:lnTo>
                    <a:pt x="133858" y="234238"/>
                  </a:lnTo>
                  <a:lnTo>
                    <a:pt x="133858" y="267703"/>
                  </a:lnTo>
                  <a:lnTo>
                    <a:pt x="100393" y="267703"/>
                  </a:lnTo>
                  <a:lnTo>
                    <a:pt x="100393" y="234238"/>
                  </a:lnTo>
                  <a:lnTo>
                    <a:pt x="66929" y="234238"/>
                  </a:lnTo>
                  <a:lnTo>
                    <a:pt x="66929" y="200774"/>
                  </a:lnTo>
                  <a:lnTo>
                    <a:pt x="100393" y="200774"/>
                  </a:lnTo>
                  <a:lnTo>
                    <a:pt x="100393" y="167309"/>
                  </a:lnTo>
                  <a:lnTo>
                    <a:pt x="133858" y="167309"/>
                  </a:lnTo>
                  <a:lnTo>
                    <a:pt x="133858" y="200774"/>
                  </a:lnTo>
                  <a:lnTo>
                    <a:pt x="167322" y="200774"/>
                  </a:lnTo>
                  <a:lnTo>
                    <a:pt x="167322" y="234238"/>
                  </a:lnTo>
                  <a:lnTo>
                    <a:pt x="200787" y="234238"/>
                  </a:lnTo>
                  <a:lnTo>
                    <a:pt x="200787" y="133845"/>
                  </a:lnTo>
                  <a:lnTo>
                    <a:pt x="167322" y="133845"/>
                  </a:lnTo>
                  <a:lnTo>
                    <a:pt x="167322" y="100393"/>
                  </a:lnTo>
                  <a:lnTo>
                    <a:pt x="200787" y="100393"/>
                  </a:lnTo>
                  <a:lnTo>
                    <a:pt x="200787" y="66929"/>
                  </a:lnTo>
                  <a:lnTo>
                    <a:pt x="167322" y="66929"/>
                  </a:lnTo>
                  <a:lnTo>
                    <a:pt x="167322" y="100380"/>
                  </a:lnTo>
                  <a:lnTo>
                    <a:pt x="133858" y="100380"/>
                  </a:lnTo>
                  <a:lnTo>
                    <a:pt x="133858" y="133845"/>
                  </a:lnTo>
                  <a:lnTo>
                    <a:pt x="100393" y="133845"/>
                  </a:lnTo>
                  <a:lnTo>
                    <a:pt x="100393" y="100380"/>
                  </a:lnTo>
                  <a:lnTo>
                    <a:pt x="66929" y="100380"/>
                  </a:lnTo>
                  <a:lnTo>
                    <a:pt x="66929" y="66929"/>
                  </a:lnTo>
                  <a:lnTo>
                    <a:pt x="100393" y="66929"/>
                  </a:lnTo>
                  <a:lnTo>
                    <a:pt x="133858" y="66941"/>
                  </a:lnTo>
                  <a:lnTo>
                    <a:pt x="133858" y="33464"/>
                  </a:lnTo>
                  <a:lnTo>
                    <a:pt x="167322" y="33464"/>
                  </a:lnTo>
                  <a:lnTo>
                    <a:pt x="200787" y="33464"/>
                  </a:lnTo>
                  <a:lnTo>
                    <a:pt x="200787" y="0"/>
                  </a:lnTo>
                  <a:lnTo>
                    <a:pt x="167322" y="0"/>
                  </a:lnTo>
                  <a:lnTo>
                    <a:pt x="133858" y="0"/>
                  </a:lnTo>
                  <a:lnTo>
                    <a:pt x="100393" y="0"/>
                  </a:lnTo>
                  <a:lnTo>
                    <a:pt x="100393" y="33464"/>
                  </a:lnTo>
                  <a:lnTo>
                    <a:pt x="66929" y="33464"/>
                  </a:lnTo>
                  <a:lnTo>
                    <a:pt x="33464" y="33464"/>
                  </a:lnTo>
                  <a:lnTo>
                    <a:pt x="33464" y="66929"/>
                  </a:lnTo>
                  <a:lnTo>
                    <a:pt x="33464" y="100393"/>
                  </a:lnTo>
                  <a:lnTo>
                    <a:pt x="66929" y="100393"/>
                  </a:lnTo>
                  <a:lnTo>
                    <a:pt x="66929" y="133845"/>
                  </a:lnTo>
                  <a:lnTo>
                    <a:pt x="33464" y="133845"/>
                  </a:lnTo>
                  <a:lnTo>
                    <a:pt x="33464" y="301167"/>
                  </a:lnTo>
                  <a:lnTo>
                    <a:pt x="66929" y="301167"/>
                  </a:lnTo>
                  <a:lnTo>
                    <a:pt x="66929" y="334632"/>
                  </a:lnTo>
                  <a:lnTo>
                    <a:pt x="100393" y="334632"/>
                  </a:lnTo>
                  <a:lnTo>
                    <a:pt x="100393" y="401561"/>
                  </a:lnTo>
                  <a:lnTo>
                    <a:pt x="66929" y="401561"/>
                  </a:lnTo>
                  <a:lnTo>
                    <a:pt x="66929" y="334632"/>
                  </a:lnTo>
                  <a:lnTo>
                    <a:pt x="33464" y="334632"/>
                  </a:lnTo>
                  <a:lnTo>
                    <a:pt x="33464" y="368096"/>
                  </a:lnTo>
                  <a:lnTo>
                    <a:pt x="0" y="368096"/>
                  </a:lnTo>
                  <a:lnTo>
                    <a:pt x="0" y="468490"/>
                  </a:lnTo>
                  <a:lnTo>
                    <a:pt x="33464" y="468490"/>
                  </a:lnTo>
                  <a:lnTo>
                    <a:pt x="33464" y="501954"/>
                  </a:lnTo>
                  <a:lnTo>
                    <a:pt x="0" y="501954"/>
                  </a:lnTo>
                  <a:lnTo>
                    <a:pt x="0" y="635812"/>
                  </a:lnTo>
                  <a:lnTo>
                    <a:pt x="33464" y="635812"/>
                  </a:lnTo>
                  <a:lnTo>
                    <a:pt x="33464" y="669264"/>
                  </a:lnTo>
                  <a:lnTo>
                    <a:pt x="0" y="669264"/>
                  </a:lnTo>
                  <a:lnTo>
                    <a:pt x="0" y="702729"/>
                  </a:lnTo>
                  <a:lnTo>
                    <a:pt x="33464" y="702729"/>
                  </a:lnTo>
                  <a:lnTo>
                    <a:pt x="33464" y="803122"/>
                  </a:lnTo>
                  <a:lnTo>
                    <a:pt x="66929" y="803122"/>
                  </a:lnTo>
                  <a:lnTo>
                    <a:pt x="66929" y="769658"/>
                  </a:lnTo>
                  <a:lnTo>
                    <a:pt x="100393" y="769658"/>
                  </a:lnTo>
                  <a:lnTo>
                    <a:pt x="100393" y="803122"/>
                  </a:lnTo>
                  <a:lnTo>
                    <a:pt x="66929" y="803122"/>
                  </a:lnTo>
                  <a:lnTo>
                    <a:pt x="66929" y="836587"/>
                  </a:lnTo>
                  <a:lnTo>
                    <a:pt x="33464" y="836587"/>
                  </a:lnTo>
                  <a:lnTo>
                    <a:pt x="0" y="836587"/>
                  </a:lnTo>
                  <a:lnTo>
                    <a:pt x="0" y="870051"/>
                  </a:lnTo>
                  <a:lnTo>
                    <a:pt x="33464" y="870051"/>
                  </a:lnTo>
                  <a:lnTo>
                    <a:pt x="33464" y="903516"/>
                  </a:lnTo>
                  <a:lnTo>
                    <a:pt x="66929" y="903516"/>
                  </a:lnTo>
                  <a:lnTo>
                    <a:pt x="66929" y="870051"/>
                  </a:lnTo>
                  <a:lnTo>
                    <a:pt x="100393" y="870051"/>
                  </a:lnTo>
                  <a:lnTo>
                    <a:pt x="100393" y="803135"/>
                  </a:lnTo>
                  <a:lnTo>
                    <a:pt x="133858" y="803135"/>
                  </a:lnTo>
                  <a:lnTo>
                    <a:pt x="167322" y="803122"/>
                  </a:lnTo>
                  <a:lnTo>
                    <a:pt x="167322" y="836587"/>
                  </a:lnTo>
                  <a:lnTo>
                    <a:pt x="200787" y="836587"/>
                  </a:lnTo>
                  <a:lnTo>
                    <a:pt x="200787" y="870051"/>
                  </a:lnTo>
                  <a:lnTo>
                    <a:pt x="234251" y="870051"/>
                  </a:lnTo>
                  <a:lnTo>
                    <a:pt x="234251" y="836587"/>
                  </a:lnTo>
                  <a:lnTo>
                    <a:pt x="267703" y="836587"/>
                  </a:lnTo>
                  <a:lnTo>
                    <a:pt x="301167" y="836587"/>
                  </a:lnTo>
                  <a:lnTo>
                    <a:pt x="301167" y="803122"/>
                  </a:lnTo>
                  <a:lnTo>
                    <a:pt x="267703" y="803122"/>
                  </a:lnTo>
                  <a:lnTo>
                    <a:pt x="234251" y="803122"/>
                  </a:lnTo>
                  <a:lnTo>
                    <a:pt x="200787" y="803122"/>
                  </a:lnTo>
                  <a:lnTo>
                    <a:pt x="200787" y="702729"/>
                  </a:lnTo>
                  <a:lnTo>
                    <a:pt x="234238" y="702729"/>
                  </a:lnTo>
                  <a:lnTo>
                    <a:pt x="267703" y="702729"/>
                  </a:lnTo>
                  <a:lnTo>
                    <a:pt x="301167" y="702729"/>
                  </a:lnTo>
                  <a:lnTo>
                    <a:pt x="301167" y="669264"/>
                  </a:lnTo>
                  <a:lnTo>
                    <a:pt x="167322" y="669264"/>
                  </a:lnTo>
                  <a:lnTo>
                    <a:pt x="167322" y="736193"/>
                  </a:lnTo>
                  <a:lnTo>
                    <a:pt x="133858" y="736193"/>
                  </a:lnTo>
                  <a:lnTo>
                    <a:pt x="133858" y="702729"/>
                  </a:lnTo>
                  <a:lnTo>
                    <a:pt x="100393" y="702729"/>
                  </a:lnTo>
                  <a:lnTo>
                    <a:pt x="100393" y="669264"/>
                  </a:lnTo>
                  <a:lnTo>
                    <a:pt x="133858" y="669264"/>
                  </a:lnTo>
                  <a:lnTo>
                    <a:pt x="167322" y="669264"/>
                  </a:lnTo>
                  <a:lnTo>
                    <a:pt x="167322" y="635800"/>
                  </a:lnTo>
                  <a:lnTo>
                    <a:pt x="133858" y="635800"/>
                  </a:lnTo>
                  <a:lnTo>
                    <a:pt x="100393" y="635800"/>
                  </a:lnTo>
                  <a:lnTo>
                    <a:pt x="66929" y="635800"/>
                  </a:lnTo>
                  <a:lnTo>
                    <a:pt x="33464" y="635800"/>
                  </a:lnTo>
                  <a:lnTo>
                    <a:pt x="33464" y="535419"/>
                  </a:lnTo>
                  <a:lnTo>
                    <a:pt x="66929" y="535419"/>
                  </a:lnTo>
                  <a:lnTo>
                    <a:pt x="66929" y="501967"/>
                  </a:lnTo>
                  <a:lnTo>
                    <a:pt x="100393" y="501967"/>
                  </a:lnTo>
                  <a:lnTo>
                    <a:pt x="100393" y="568883"/>
                  </a:lnTo>
                  <a:lnTo>
                    <a:pt x="133858" y="568883"/>
                  </a:lnTo>
                  <a:lnTo>
                    <a:pt x="167322" y="568883"/>
                  </a:lnTo>
                  <a:lnTo>
                    <a:pt x="167322" y="602361"/>
                  </a:lnTo>
                  <a:lnTo>
                    <a:pt x="200787" y="602361"/>
                  </a:lnTo>
                  <a:lnTo>
                    <a:pt x="200787" y="635812"/>
                  </a:lnTo>
                  <a:lnTo>
                    <a:pt x="234251" y="635812"/>
                  </a:lnTo>
                  <a:lnTo>
                    <a:pt x="234251" y="535419"/>
                  </a:lnTo>
                  <a:lnTo>
                    <a:pt x="200787" y="535419"/>
                  </a:lnTo>
                  <a:lnTo>
                    <a:pt x="200787" y="468490"/>
                  </a:lnTo>
                  <a:lnTo>
                    <a:pt x="167322" y="468490"/>
                  </a:lnTo>
                  <a:lnTo>
                    <a:pt x="167322" y="435025"/>
                  </a:lnTo>
                  <a:lnTo>
                    <a:pt x="133858" y="435025"/>
                  </a:lnTo>
                  <a:lnTo>
                    <a:pt x="133858" y="468490"/>
                  </a:lnTo>
                  <a:lnTo>
                    <a:pt x="100393" y="468490"/>
                  </a:lnTo>
                  <a:lnTo>
                    <a:pt x="66929" y="468490"/>
                  </a:lnTo>
                  <a:lnTo>
                    <a:pt x="66929" y="435025"/>
                  </a:lnTo>
                  <a:lnTo>
                    <a:pt x="100393" y="435025"/>
                  </a:lnTo>
                  <a:lnTo>
                    <a:pt x="100393" y="401574"/>
                  </a:lnTo>
                  <a:lnTo>
                    <a:pt x="133858" y="401574"/>
                  </a:lnTo>
                  <a:lnTo>
                    <a:pt x="133858" y="334632"/>
                  </a:lnTo>
                  <a:lnTo>
                    <a:pt x="167322" y="334632"/>
                  </a:lnTo>
                  <a:lnTo>
                    <a:pt x="167322" y="368096"/>
                  </a:lnTo>
                  <a:lnTo>
                    <a:pt x="200787" y="368096"/>
                  </a:lnTo>
                  <a:lnTo>
                    <a:pt x="200787" y="334645"/>
                  </a:lnTo>
                  <a:lnTo>
                    <a:pt x="234238" y="334645"/>
                  </a:lnTo>
                  <a:lnTo>
                    <a:pt x="234238" y="368096"/>
                  </a:lnTo>
                  <a:lnTo>
                    <a:pt x="267703" y="368096"/>
                  </a:lnTo>
                  <a:lnTo>
                    <a:pt x="267703" y="401574"/>
                  </a:lnTo>
                  <a:lnTo>
                    <a:pt x="301167" y="401574"/>
                  </a:lnTo>
                  <a:lnTo>
                    <a:pt x="334632" y="401574"/>
                  </a:lnTo>
                  <a:lnTo>
                    <a:pt x="334632" y="301167"/>
                  </a:lnTo>
                  <a:close/>
                </a:path>
                <a:path w="334645" h="970915">
                  <a:moveTo>
                    <a:pt x="334632" y="66929"/>
                  </a:moveTo>
                  <a:lnTo>
                    <a:pt x="301167" y="66929"/>
                  </a:lnTo>
                  <a:lnTo>
                    <a:pt x="301167" y="133845"/>
                  </a:lnTo>
                  <a:lnTo>
                    <a:pt x="301167" y="167309"/>
                  </a:lnTo>
                  <a:lnTo>
                    <a:pt x="334632" y="167309"/>
                  </a:lnTo>
                  <a:lnTo>
                    <a:pt x="334632" y="133858"/>
                  </a:lnTo>
                  <a:lnTo>
                    <a:pt x="334632" y="66929"/>
                  </a:lnTo>
                  <a:close/>
                </a:path>
                <a:path w="334645" h="970915">
                  <a:moveTo>
                    <a:pt x="334632" y="0"/>
                  </a:moveTo>
                  <a:lnTo>
                    <a:pt x="301167" y="0"/>
                  </a:lnTo>
                  <a:lnTo>
                    <a:pt x="267703" y="0"/>
                  </a:lnTo>
                  <a:lnTo>
                    <a:pt x="234238" y="0"/>
                  </a:lnTo>
                  <a:lnTo>
                    <a:pt x="234238" y="66929"/>
                  </a:lnTo>
                  <a:lnTo>
                    <a:pt x="234238" y="133845"/>
                  </a:lnTo>
                  <a:lnTo>
                    <a:pt x="234238" y="234238"/>
                  </a:lnTo>
                  <a:lnTo>
                    <a:pt x="267703" y="234238"/>
                  </a:lnTo>
                  <a:lnTo>
                    <a:pt x="301167" y="234238"/>
                  </a:lnTo>
                  <a:lnTo>
                    <a:pt x="334632" y="234238"/>
                  </a:lnTo>
                  <a:lnTo>
                    <a:pt x="334632" y="200774"/>
                  </a:lnTo>
                  <a:lnTo>
                    <a:pt x="301167" y="200774"/>
                  </a:lnTo>
                  <a:lnTo>
                    <a:pt x="267703" y="200774"/>
                  </a:lnTo>
                  <a:lnTo>
                    <a:pt x="267703" y="133858"/>
                  </a:lnTo>
                  <a:lnTo>
                    <a:pt x="267703" y="66941"/>
                  </a:lnTo>
                  <a:lnTo>
                    <a:pt x="267703" y="33464"/>
                  </a:lnTo>
                  <a:lnTo>
                    <a:pt x="301167" y="33464"/>
                  </a:lnTo>
                  <a:lnTo>
                    <a:pt x="334632" y="33464"/>
                  </a:lnTo>
                  <a:lnTo>
                    <a:pt x="334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451075" y="13235267"/>
              <a:ext cx="167640" cy="970915"/>
            </a:xfrm>
            <a:custGeom>
              <a:avLst/>
              <a:gdLst/>
              <a:ahLst/>
              <a:cxnLst/>
              <a:rect l="l" t="t" r="r" b="b"/>
              <a:pathLst>
                <a:path w="167640" h="970915">
                  <a:moveTo>
                    <a:pt x="66929" y="267703"/>
                  </a:moveTo>
                  <a:lnTo>
                    <a:pt x="33464" y="267703"/>
                  </a:lnTo>
                  <a:lnTo>
                    <a:pt x="33464" y="301167"/>
                  </a:lnTo>
                  <a:lnTo>
                    <a:pt x="66929" y="301167"/>
                  </a:lnTo>
                  <a:lnTo>
                    <a:pt x="66929" y="267703"/>
                  </a:lnTo>
                  <a:close/>
                </a:path>
                <a:path w="167640" h="970915">
                  <a:moveTo>
                    <a:pt x="100380" y="870051"/>
                  </a:moveTo>
                  <a:lnTo>
                    <a:pt x="66929" y="870051"/>
                  </a:lnTo>
                  <a:lnTo>
                    <a:pt x="66929" y="903516"/>
                  </a:lnTo>
                  <a:lnTo>
                    <a:pt x="33464" y="903516"/>
                  </a:lnTo>
                  <a:lnTo>
                    <a:pt x="33464" y="970445"/>
                  </a:lnTo>
                  <a:lnTo>
                    <a:pt x="66929" y="970445"/>
                  </a:lnTo>
                  <a:lnTo>
                    <a:pt x="66929" y="903528"/>
                  </a:lnTo>
                  <a:lnTo>
                    <a:pt x="100380" y="903528"/>
                  </a:lnTo>
                  <a:lnTo>
                    <a:pt x="100380" y="870051"/>
                  </a:lnTo>
                  <a:close/>
                </a:path>
                <a:path w="167640" h="970915">
                  <a:moveTo>
                    <a:pt x="100380" y="568871"/>
                  </a:moveTo>
                  <a:lnTo>
                    <a:pt x="66929" y="568871"/>
                  </a:lnTo>
                  <a:lnTo>
                    <a:pt x="66929" y="535419"/>
                  </a:lnTo>
                  <a:lnTo>
                    <a:pt x="33464" y="535419"/>
                  </a:lnTo>
                  <a:lnTo>
                    <a:pt x="33464" y="468490"/>
                  </a:lnTo>
                  <a:lnTo>
                    <a:pt x="0" y="468490"/>
                  </a:lnTo>
                  <a:lnTo>
                    <a:pt x="0" y="568883"/>
                  </a:lnTo>
                  <a:lnTo>
                    <a:pt x="33464" y="568883"/>
                  </a:lnTo>
                  <a:lnTo>
                    <a:pt x="33464" y="602348"/>
                  </a:lnTo>
                  <a:lnTo>
                    <a:pt x="66929" y="602348"/>
                  </a:lnTo>
                  <a:lnTo>
                    <a:pt x="66929" y="669264"/>
                  </a:lnTo>
                  <a:lnTo>
                    <a:pt x="33464" y="669264"/>
                  </a:lnTo>
                  <a:lnTo>
                    <a:pt x="0" y="669264"/>
                  </a:lnTo>
                  <a:lnTo>
                    <a:pt x="0" y="870051"/>
                  </a:lnTo>
                  <a:lnTo>
                    <a:pt x="33464" y="870051"/>
                  </a:lnTo>
                  <a:lnTo>
                    <a:pt x="66929" y="870051"/>
                  </a:lnTo>
                  <a:lnTo>
                    <a:pt x="66929" y="836587"/>
                  </a:lnTo>
                  <a:lnTo>
                    <a:pt x="33464" y="836587"/>
                  </a:lnTo>
                  <a:lnTo>
                    <a:pt x="33464" y="803135"/>
                  </a:lnTo>
                  <a:lnTo>
                    <a:pt x="66929" y="803135"/>
                  </a:lnTo>
                  <a:lnTo>
                    <a:pt x="66929" y="836587"/>
                  </a:lnTo>
                  <a:lnTo>
                    <a:pt x="100380" y="836587"/>
                  </a:lnTo>
                  <a:lnTo>
                    <a:pt x="100380" y="803122"/>
                  </a:lnTo>
                  <a:lnTo>
                    <a:pt x="66929" y="803122"/>
                  </a:lnTo>
                  <a:lnTo>
                    <a:pt x="66929" y="736193"/>
                  </a:lnTo>
                  <a:lnTo>
                    <a:pt x="100380" y="736193"/>
                  </a:lnTo>
                  <a:lnTo>
                    <a:pt x="100380" y="568871"/>
                  </a:lnTo>
                  <a:close/>
                </a:path>
                <a:path w="167640" h="970915">
                  <a:moveTo>
                    <a:pt x="100380" y="401561"/>
                  </a:moveTo>
                  <a:lnTo>
                    <a:pt x="66929" y="401561"/>
                  </a:lnTo>
                  <a:lnTo>
                    <a:pt x="33464" y="401561"/>
                  </a:lnTo>
                  <a:lnTo>
                    <a:pt x="33464" y="301167"/>
                  </a:lnTo>
                  <a:lnTo>
                    <a:pt x="0" y="301167"/>
                  </a:lnTo>
                  <a:lnTo>
                    <a:pt x="0" y="401574"/>
                  </a:lnTo>
                  <a:lnTo>
                    <a:pt x="33464" y="401574"/>
                  </a:lnTo>
                  <a:lnTo>
                    <a:pt x="33464" y="435025"/>
                  </a:lnTo>
                  <a:lnTo>
                    <a:pt x="66929" y="435025"/>
                  </a:lnTo>
                  <a:lnTo>
                    <a:pt x="66929" y="501954"/>
                  </a:lnTo>
                  <a:lnTo>
                    <a:pt x="100380" y="501954"/>
                  </a:lnTo>
                  <a:lnTo>
                    <a:pt x="100380" y="401561"/>
                  </a:lnTo>
                  <a:close/>
                </a:path>
                <a:path w="167640" h="970915">
                  <a:moveTo>
                    <a:pt x="100380" y="334632"/>
                  </a:moveTo>
                  <a:lnTo>
                    <a:pt x="66929" y="334632"/>
                  </a:lnTo>
                  <a:lnTo>
                    <a:pt x="66929" y="368096"/>
                  </a:lnTo>
                  <a:lnTo>
                    <a:pt x="100380" y="368096"/>
                  </a:lnTo>
                  <a:lnTo>
                    <a:pt x="100380" y="334632"/>
                  </a:lnTo>
                  <a:close/>
                </a:path>
                <a:path w="167640" h="970915">
                  <a:moveTo>
                    <a:pt x="100380" y="200774"/>
                  </a:moveTo>
                  <a:lnTo>
                    <a:pt x="66929" y="200774"/>
                  </a:lnTo>
                  <a:lnTo>
                    <a:pt x="33464" y="200774"/>
                  </a:lnTo>
                  <a:lnTo>
                    <a:pt x="33464" y="234238"/>
                  </a:lnTo>
                  <a:lnTo>
                    <a:pt x="66929" y="234238"/>
                  </a:lnTo>
                  <a:lnTo>
                    <a:pt x="100380" y="234238"/>
                  </a:lnTo>
                  <a:lnTo>
                    <a:pt x="100380" y="200774"/>
                  </a:lnTo>
                  <a:close/>
                </a:path>
                <a:path w="167640" h="970915">
                  <a:moveTo>
                    <a:pt x="100380" y="66929"/>
                  </a:moveTo>
                  <a:lnTo>
                    <a:pt x="66929" y="66929"/>
                  </a:lnTo>
                  <a:lnTo>
                    <a:pt x="33464" y="66929"/>
                  </a:lnTo>
                  <a:lnTo>
                    <a:pt x="33464" y="133845"/>
                  </a:lnTo>
                  <a:lnTo>
                    <a:pt x="33464" y="167309"/>
                  </a:lnTo>
                  <a:lnTo>
                    <a:pt x="66929" y="167309"/>
                  </a:lnTo>
                  <a:lnTo>
                    <a:pt x="100380" y="167309"/>
                  </a:lnTo>
                  <a:lnTo>
                    <a:pt x="100380" y="133858"/>
                  </a:lnTo>
                  <a:lnTo>
                    <a:pt x="100380" y="66929"/>
                  </a:lnTo>
                  <a:close/>
                </a:path>
                <a:path w="167640" h="970915">
                  <a:moveTo>
                    <a:pt x="100380" y="0"/>
                  </a:moveTo>
                  <a:lnTo>
                    <a:pt x="66929" y="0"/>
                  </a:lnTo>
                  <a:lnTo>
                    <a:pt x="33464" y="0"/>
                  </a:lnTo>
                  <a:lnTo>
                    <a:pt x="33464" y="33464"/>
                  </a:lnTo>
                  <a:lnTo>
                    <a:pt x="66929" y="33464"/>
                  </a:lnTo>
                  <a:lnTo>
                    <a:pt x="100380" y="33464"/>
                  </a:lnTo>
                  <a:lnTo>
                    <a:pt x="100380" y="0"/>
                  </a:lnTo>
                  <a:close/>
                </a:path>
                <a:path w="167640" h="970915">
                  <a:moveTo>
                    <a:pt x="133858" y="903516"/>
                  </a:moveTo>
                  <a:lnTo>
                    <a:pt x="100393" y="903516"/>
                  </a:lnTo>
                  <a:lnTo>
                    <a:pt x="100393" y="970445"/>
                  </a:lnTo>
                  <a:lnTo>
                    <a:pt x="133858" y="970445"/>
                  </a:lnTo>
                  <a:lnTo>
                    <a:pt x="133858" y="903516"/>
                  </a:lnTo>
                  <a:close/>
                </a:path>
                <a:path w="167640" h="970915">
                  <a:moveTo>
                    <a:pt x="133858" y="803122"/>
                  </a:moveTo>
                  <a:lnTo>
                    <a:pt x="100393" y="803122"/>
                  </a:lnTo>
                  <a:lnTo>
                    <a:pt x="100393" y="836587"/>
                  </a:lnTo>
                  <a:lnTo>
                    <a:pt x="133858" y="836587"/>
                  </a:lnTo>
                  <a:lnTo>
                    <a:pt x="133858" y="803122"/>
                  </a:lnTo>
                  <a:close/>
                </a:path>
                <a:path w="167640" h="970915">
                  <a:moveTo>
                    <a:pt x="133858" y="334632"/>
                  </a:moveTo>
                  <a:lnTo>
                    <a:pt x="100393" y="334632"/>
                  </a:lnTo>
                  <a:lnTo>
                    <a:pt x="100393" y="368096"/>
                  </a:lnTo>
                  <a:lnTo>
                    <a:pt x="133858" y="368096"/>
                  </a:lnTo>
                  <a:lnTo>
                    <a:pt x="133858" y="334632"/>
                  </a:lnTo>
                  <a:close/>
                </a:path>
                <a:path w="167640" h="970915">
                  <a:moveTo>
                    <a:pt x="167322" y="836587"/>
                  </a:moveTo>
                  <a:lnTo>
                    <a:pt x="133858" y="836587"/>
                  </a:lnTo>
                  <a:lnTo>
                    <a:pt x="133858" y="903516"/>
                  </a:lnTo>
                  <a:lnTo>
                    <a:pt x="167322" y="903516"/>
                  </a:lnTo>
                  <a:lnTo>
                    <a:pt x="167322" y="836587"/>
                  </a:lnTo>
                  <a:close/>
                </a:path>
                <a:path w="167640" h="970915">
                  <a:moveTo>
                    <a:pt x="167322" y="702729"/>
                  </a:moveTo>
                  <a:lnTo>
                    <a:pt x="133858" y="702729"/>
                  </a:lnTo>
                  <a:lnTo>
                    <a:pt x="100393" y="702729"/>
                  </a:lnTo>
                  <a:lnTo>
                    <a:pt x="100393" y="769658"/>
                  </a:lnTo>
                  <a:lnTo>
                    <a:pt x="133858" y="769658"/>
                  </a:lnTo>
                  <a:lnTo>
                    <a:pt x="133858" y="736206"/>
                  </a:lnTo>
                  <a:lnTo>
                    <a:pt x="167322" y="736206"/>
                  </a:lnTo>
                  <a:lnTo>
                    <a:pt x="167322" y="702729"/>
                  </a:lnTo>
                  <a:close/>
                </a:path>
                <a:path w="167640" h="970915">
                  <a:moveTo>
                    <a:pt x="167322" y="435025"/>
                  </a:moveTo>
                  <a:lnTo>
                    <a:pt x="133858" y="435025"/>
                  </a:lnTo>
                  <a:lnTo>
                    <a:pt x="100393" y="435025"/>
                  </a:lnTo>
                  <a:lnTo>
                    <a:pt x="100393" y="602348"/>
                  </a:lnTo>
                  <a:lnTo>
                    <a:pt x="133858" y="602348"/>
                  </a:lnTo>
                  <a:lnTo>
                    <a:pt x="133858" y="501954"/>
                  </a:lnTo>
                  <a:lnTo>
                    <a:pt x="167322" y="501954"/>
                  </a:lnTo>
                  <a:lnTo>
                    <a:pt x="167322" y="435025"/>
                  </a:lnTo>
                  <a:close/>
                </a:path>
                <a:path w="167640" h="970915">
                  <a:moveTo>
                    <a:pt x="167322" y="368096"/>
                  </a:moveTo>
                  <a:lnTo>
                    <a:pt x="133858" y="368096"/>
                  </a:lnTo>
                  <a:lnTo>
                    <a:pt x="133858" y="401574"/>
                  </a:lnTo>
                  <a:lnTo>
                    <a:pt x="167322" y="401574"/>
                  </a:lnTo>
                  <a:lnTo>
                    <a:pt x="167322" y="368096"/>
                  </a:lnTo>
                  <a:close/>
                </a:path>
                <a:path w="167640" h="970915">
                  <a:moveTo>
                    <a:pt x="167322" y="267703"/>
                  </a:moveTo>
                  <a:lnTo>
                    <a:pt x="133858" y="267703"/>
                  </a:lnTo>
                  <a:lnTo>
                    <a:pt x="100393" y="267703"/>
                  </a:lnTo>
                  <a:lnTo>
                    <a:pt x="100393" y="301167"/>
                  </a:lnTo>
                  <a:lnTo>
                    <a:pt x="133858" y="301167"/>
                  </a:lnTo>
                  <a:lnTo>
                    <a:pt x="133858" y="334632"/>
                  </a:lnTo>
                  <a:lnTo>
                    <a:pt x="167322" y="334632"/>
                  </a:lnTo>
                  <a:lnTo>
                    <a:pt x="167322" y="267703"/>
                  </a:lnTo>
                  <a:close/>
                </a:path>
                <a:path w="167640" h="970915">
                  <a:moveTo>
                    <a:pt x="167322" y="0"/>
                  </a:moveTo>
                  <a:lnTo>
                    <a:pt x="133858" y="0"/>
                  </a:lnTo>
                  <a:lnTo>
                    <a:pt x="100393" y="0"/>
                  </a:lnTo>
                  <a:lnTo>
                    <a:pt x="100393" y="33464"/>
                  </a:lnTo>
                  <a:lnTo>
                    <a:pt x="133858" y="33464"/>
                  </a:lnTo>
                  <a:lnTo>
                    <a:pt x="133858" y="66929"/>
                  </a:lnTo>
                  <a:lnTo>
                    <a:pt x="133858" y="133845"/>
                  </a:lnTo>
                  <a:lnTo>
                    <a:pt x="133858" y="200774"/>
                  </a:lnTo>
                  <a:lnTo>
                    <a:pt x="100393" y="200774"/>
                  </a:lnTo>
                  <a:lnTo>
                    <a:pt x="100393" y="234238"/>
                  </a:lnTo>
                  <a:lnTo>
                    <a:pt x="133858" y="234238"/>
                  </a:lnTo>
                  <a:lnTo>
                    <a:pt x="167322" y="234238"/>
                  </a:lnTo>
                  <a:lnTo>
                    <a:pt x="167322" y="133858"/>
                  </a:lnTo>
                  <a:lnTo>
                    <a:pt x="167322" y="66941"/>
                  </a:lnTo>
                  <a:lnTo>
                    <a:pt x="16732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26224" y="1114892"/>
              <a:ext cx="100533" cy="127495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8140319" y="1136383"/>
              <a:ext cx="1475105" cy="718185"/>
            </a:xfrm>
            <a:custGeom>
              <a:avLst/>
              <a:gdLst/>
              <a:ahLst/>
              <a:cxnLst/>
              <a:rect l="l" t="t" r="r" b="b"/>
              <a:pathLst>
                <a:path w="1475104" h="718185">
                  <a:moveTo>
                    <a:pt x="771194" y="27635"/>
                  </a:moveTo>
                  <a:lnTo>
                    <a:pt x="715352" y="0"/>
                  </a:lnTo>
                  <a:lnTo>
                    <a:pt x="494753" y="6146"/>
                  </a:lnTo>
                  <a:lnTo>
                    <a:pt x="367271" y="12598"/>
                  </a:lnTo>
                  <a:lnTo>
                    <a:pt x="284353" y="23317"/>
                  </a:lnTo>
                  <a:lnTo>
                    <a:pt x="197434" y="42265"/>
                  </a:lnTo>
                  <a:lnTo>
                    <a:pt x="337477" y="62585"/>
                  </a:lnTo>
                  <a:lnTo>
                    <a:pt x="508939" y="75577"/>
                  </a:lnTo>
                  <a:lnTo>
                    <a:pt x="654138" y="82486"/>
                  </a:lnTo>
                  <a:lnTo>
                    <a:pt x="715352" y="84518"/>
                  </a:lnTo>
                  <a:lnTo>
                    <a:pt x="771194" y="56883"/>
                  </a:lnTo>
                  <a:lnTo>
                    <a:pt x="771194" y="27635"/>
                  </a:lnTo>
                  <a:close/>
                </a:path>
                <a:path w="1475104" h="718185">
                  <a:moveTo>
                    <a:pt x="1035278" y="299466"/>
                  </a:moveTo>
                  <a:lnTo>
                    <a:pt x="1030757" y="271564"/>
                  </a:lnTo>
                  <a:lnTo>
                    <a:pt x="1018184" y="247396"/>
                  </a:lnTo>
                  <a:lnTo>
                    <a:pt x="999032" y="228333"/>
                  </a:lnTo>
                  <a:lnTo>
                    <a:pt x="974775" y="215747"/>
                  </a:lnTo>
                  <a:lnTo>
                    <a:pt x="974775" y="164630"/>
                  </a:lnTo>
                  <a:lnTo>
                    <a:pt x="972172" y="151777"/>
                  </a:lnTo>
                  <a:lnTo>
                    <a:pt x="965085" y="141274"/>
                  </a:lnTo>
                  <a:lnTo>
                    <a:pt x="954582" y="134188"/>
                  </a:lnTo>
                  <a:lnTo>
                    <a:pt x="941717" y="131584"/>
                  </a:lnTo>
                  <a:lnTo>
                    <a:pt x="730618" y="131584"/>
                  </a:lnTo>
                  <a:lnTo>
                    <a:pt x="717753" y="134188"/>
                  </a:lnTo>
                  <a:lnTo>
                    <a:pt x="707237" y="141274"/>
                  </a:lnTo>
                  <a:lnTo>
                    <a:pt x="700163" y="151777"/>
                  </a:lnTo>
                  <a:lnTo>
                    <a:pt x="697560" y="164630"/>
                  </a:lnTo>
                  <a:lnTo>
                    <a:pt x="697560" y="215747"/>
                  </a:lnTo>
                  <a:lnTo>
                    <a:pt x="673303" y="228333"/>
                  </a:lnTo>
                  <a:lnTo>
                    <a:pt x="654138" y="247396"/>
                  </a:lnTo>
                  <a:lnTo>
                    <a:pt x="641565" y="271564"/>
                  </a:lnTo>
                  <a:lnTo>
                    <a:pt x="637044" y="299466"/>
                  </a:lnTo>
                  <a:lnTo>
                    <a:pt x="637044" y="377659"/>
                  </a:lnTo>
                  <a:lnTo>
                    <a:pt x="0" y="584644"/>
                  </a:lnTo>
                  <a:lnTo>
                    <a:pt x="0" y="717956"/>
                  </a:lnTo>
                  <a:lnTo>
                    <a:pt x="702691" y="489635"/>
                  </a:lnTo>
                  <a:lnTo>
                    <a:pt x="710107" y="491629"/>
                  </a:lnTo>
                  <a:lnTo>
                    <a:pt x="717740" y="493039"/>
                  </a:lnTo>
                  <a:lnTo>
                    <a:pt x="946543" y="493039"/>
                  </a:lnTo>
                  <a:lnTo>
                    <a:pt x="981087" y="486067"/>
                  </a:lnTo>
                  <a:lnTo>
                    <a:pt x="1009294" y="467055"/>
                  </a:lnTo>
                  <a:lnTo>
                    <a:pt x="1028306" y="438848"/>
                  </a:lnTo>
                  <a:lnTo>
                    <a:pt x="1035278" y="404304"/>
                  </a:lnTo>
                  <a:lnTo>
                    <a:pt x="1035278" y="299466"/>
                  </a:lnTo>
                  <a:close/>
                </a:path>
                <a:path w="1475104" h="718185">
                  <a:moveTo>
                    <a:pt x="1474889" y="42265"/>
                  </a:moveTo>
                  <a:lnTo>
                    <a:pt x="1334858" y="21945"/>
                  </a:lnTo>
                  <a:lnTo>
                    <a:pt x="1163396" y="8940"/>
                  </a:lnTo>
                  <a:lnTo>
                    <a:pt x="1018197" y="2044"/>
                  </a:lnTo>
                  <a:lnTo>
                    <a:pt x="956970" y="12"/>
                  </a:lnTo>
                  <a:lnTo>
                    <a:pt x="901141" y="27647"/>
                  </a:lnTo>
                  <a:lnTo>
                    <a:pt x="901141" y="56883"/>
                  </a:lnTo>
                  <a:lnTo>
                    <a:pt x="956970" y="84518"/>
                  </a:lnTo>
                  <a:lnTo>
                    <a:pt x="1177582" y="78371"/>
                  </a:lnTo>
                  <a:lnTo>
                    <a:pt x="1305064" y="71920"/>
                  </a:lnTo>
                  <a:lnTo>
                    <a:pt x="1387983" y="61201"/>
                  </a:lnTo>
                  <a:lnTo>
                    <a:pt x="1474889" y="42265"/>
                  </a:lnTo>
                  <a:close/>
                </a:path>
              </a:pathLst>
            </a:custGeom>
            <a:solidFill>
              <a:srgbClr val="008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97992" y="1114892"/>
              <a:ext cx="100533" cy="127495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5509539" y="1136383"/>
              <a:ext cx="2593340" cy="1508125"/>
            </a:xfrm>
            <a:custGeom>
              <a:avLst/>
              <a:gdLst/>
              <a:ahLst/>
              <a:cxnLst/>
              <a:rect l="l" t="t" r="r" b="b"/>
              <a:pathLst>
                <a:path w="2593340" h="1508125">
                  <a:moveTo>
                    <a:pt x="573747" y="27635"/>
                  </a:moveTo>
                  <a:lnTo>
                    <a:pt x="517906" y="0"/>
                  </a:lnTo>
                  <a:lnTo>
                    <a:pt x="297307" y="6146"/>
                  </a:lnTo>
                  <a:lnTo>
                    <a:pt x="169824" y="12598"/>
                  </a:lnTo>
                  <a:lnTo>
                    <a:pt x="86906" y="23317"/>
                  </a:lnTo>
                  <a:lnTo>
                    <a:pt x="0" y="42265"/>
                  </a:lnTo>
                  <a:lnTo>
                    <a:pt x="140030" y="62585"/>
                  </a:lnTo>
                  <a:lnTo>
                    <a:pt x="311492" y="75577"/>
                  </a:lnTo>
                  <a:lnTo>
                    <a:pt x="456679" y="82486"/>
                  </a:lnTo>
                  <a:lnTo>
                    <a:pt x="517906" y="84518"/>
                  </a:lnTo>
                  <a:lnTo>
                    <a:pt x="573747" y="56883"/>
                  </a:lnTo>
                  <a:lnTo>
                    <a:pt x="573747" y="27635"/>
                  </a:lnTo>
                  <a:close/>
                </a:path>
                <a:path w="2593340" h="1508125">
                  <a:moveTo>
                    <a:pt x="1277442" y="42265"/>
                  </a:moveTo>
                  <a:lnTo>
                    <a:pt x="1137412" y="21945"/>
                  </a:lnTo>
                  <a:lnTo>
                    <a:pt x="965949" y="8940"/>
                  </a:lnTo>
                  <a:lnTo>
                    <a:pt x="820750" y="2044"/>
                  </a:lnTo>
                  <a:lnTo>
                    <a:pt x="759523" y="12"/>
                  </a:lnTo>
                  <a:lnTo>
                    <a:pt x="703681" y="27647"/>
                  </a:lnTo>
                  <a:lnTo>
                    <a:pt x="703681" y="56883"/>
                  </a:lnTo>
                  <a:lnTo>
                    <a:pt x="759523" y="84518"/>
                  </a:lnTo>
                  <a:lnTo>
                    <a:pt x="980135" y="78371"/>
                  </a:lnTo>
                  <a:lnTo>
                    <a:pt x="1107617" y="71920"/>
                  </a:lnTo>
                  <a:lnTo>
                    <a:pt x="1190536" y="61201"/>
                  </a:lnTo>
                  <a:lnTo>
                    <a:pt x="1277442" y="42265"/>
                  </a:lnTo>
                  <a:close/>
                </a:path>
                <a:path w="2593340" h="1508125">
                  <a:moveTo>
                    <a:pt x="1474889" y="584657"/>
                  </a:moveTo>
                  <a:lnTo>
                    <a:pt x="837844" y="377672"/>
                  </a:lnTo>
                  <a:lnTo>
                    <a:pt x="837844" y="299478"/>
                  </a:lnTo>
                  <a:lnTo>
                    <a:pt x="833323" y="271576"/>
                  </a:lnTo>
                  <a:lnTo>
                    <a:pt x="820737" y="247408"/>
                  </a:lnTo>
                  <a:lnTo>
                    <a:pt x="801585" y="228333"/>
                  </a:lnTo>
                  <a:lnTo>
                    <a:pt x="777341" y="215760"/>
                  </a:lnTo>
                  <a:lnTo>
                    <a:pt x="777341" y="164642"/>
                  </a:lnTo>
                  <a:lnTo>
                    <a:pt x="774738" y="151777"/>
                  </a:lnTo>
                  <a:lnTo>
                    <a:pt x="767651" y="141262"/>
                  </a:lnTo>
                  <a:lnTo>
                    <a:pt x="757135" y="134175"/>
                  </a:lnTo>
                  <a:lnTo>
                    <a:pt x="744270" y="131584"/>
                  </a:lnTo>
                  <a:lnTo>
                    <a:pt x="533171" y="131584"/>
                  </a:lnTo>
                  <a:lnTo>
                    <a:pt x="520293" y="134175"/>
                  </a:lnTo>
                  <a:lnTo>
                    <a:pt x="509790" y="141262"/>
                  </a:lnTo>
                  <a:lnTo>
                    <a:pt x="502704" y="151777"/>
                  </a:lnTo>
                  <a:lnTo>
                    <a:pt x="500113" y="164642"/>
                  </a:lnTo>
                  <a:lnTo>
                    <a:pt x="500113" y="215760"/>
                  </a:lnTo>
                  <a:lnTo>
                    <a:pt x="475856" y="228333"/>
                  </a:lnTo>
                  <a:lnTo>
                    <a:pt x="456704" y="247408"/>
                  </a:lnTo>
                  <a:lnTo>
                    <a:pt x="444119" y="271576"/>
                  </a:lnTo>
                  <a:lnTo>
                    <a:pt x="439610" y="299478"/>
                  </a:lnTo>
                  <a:lnTo>
                    <a:pt x="439610" y="404317"/>
                  </a:lnTo>
                  <a:lnTo>
                    <a:pt x="446582" y="438861"/>
                  </a:lnTo>
                  <a:lnTo>
                    <a:pt x="465594" y="467067"/>
                  </a:lnTo>
                  <a:lnTo>
                    <a:pt x="493801" y="486079"/>
                  </a:lnTo>
                  <a:lnTo>
                    <a:pt x="528345" y="493052"/>
                  </a:lnTo>
                  <a:lnTo>
                    <a:pt x="757148" y="493052"/>
                  </a:lnTo>
                  <a:lnTo>
                    <a:pt x="764781" y="491642"/>
                  </a:lnTo>
                  <a:lnTo>
                    <a:pt x="772198" y="489635"/>
                  </a:lnTo>
                  <a:lnTo>
                    <a:pt x="1474889" y="717956"/>
                  </a:lnTo>
                  <a:lnTo>
                    <a:pt x="1474889" y="584657"/>
                  </a:lnTo>
                  <a:close/>
                </a:path>
                <a:path w="2593340" h="1508125">
                  <a:moveTo>
                    <a:pt x="2592743" y="419696"/>
                  </a:moveTo>
                  <a:lnTo>
                    <a:pt x="2467749" y="364147"/>
                  </a:lnTo>
                  <a:lnTo>
                    <a:pt x="2467749" y="656932"/>
                  </a:lnTo>
                  <a:lnTo>
                    <a:pt x="1941995" y="1182687"/>
                  </a:lnTo>
                  <a:lnTo>
                    <a:pt x="1668005" y="908646"/>
                  </a:lnTo>
                  <a:lnTo>
                    <a:pt x="1776818" y="799820"/>
                  </a:lnTo>
                  <a:lnTo>
                    <a:pt x="1941995" y="964946"/>
                  </a:lnTo>
                  <a:lnTo>
                    <a:pt x="2107146" y="799820"/>
                  </a:lnTo>
                  <a:lnTo>
                    <a:pt x="2358872" y="548119"/>
                  </a:lnTo>
                  <a:lnTo>
                    <a:pt x="2467749" y="656932"/>
                  </a:lnTo>
                  <a:lnTo>
                    <a:pt x="2467749" y="364147"/>
                  </a:lnTo>
                  <a:lnTo>
                    <a:pt x="2052802" y="179730"/>
                  </a:lnTo>
                  <a:lnTo>
                    <a:pt x="1512925" y="419696"/>
                  </a:lnTo>
                  <a:lnTo>
                    <a:pt x="1512925" y="780669"/>
                  </a:lnTo>
                  <a:lnTo>
                    <a:pt x="1514487" y="828611"/>
                  </a:lnTo>
                  <a:lnTo>
                    <a:pt x="1519097" y="876084"/>
                  </a:lnTo>
                  <a:lnTo>
                    <a:pt x="1526667" y="922934"/>
                  </a:lnTo>
                  <a:lnTo>
                    <a:pt x="1537081" y="969035"/>
                  </a:lnTo>
                  <a:lnTo>
                    <a:pt x="1550250" y="1014247"/>
                  </a:lnTo>
                  <a:lnTo>
                    <a:pt x="1566062" y="1058443"/>
                  </a:lnTo>
                  <a:lnTo>
                    <a:pt x="1584426" y="1101483"/>
                  </a:lnTo>
                  <a:lnTo>
                    <a:pt x="1605241" y="1143228"/>
                  </a:lnTo>
                  <a:lnTo>
                    <a:pt x="1628394" y="1183563"/>
                  </a:lnTo>
                  <a:lnTo>
                    <a:pt x="1653806" y="1222336"/>
                  </a:lnTo>
                  <a:lnTo>
                    <a:pt x="1681365" y="1259408"/>
                  </a:lnTo>
                  <a:lnTo>
                    <a:pt x="1710956" y="1294663"/>
                  </a:lnTo>
                  <a:lnTo>
                    <a:pt x="1742503" y="1327962"/>
                  </a:lnTo>
                  <a:lnTo>
                    <a:pt x="1775891" y="1359154"/>
                  </a:lnTo>
                  <a:lnTo>
                    <a:pt x="1811032" y="1388110"/>
                  </a:lnTo>
                  <a:lnTo>
                    <a:pt x="1847799" y="1414716"/>
                  </a:lnTo>
                  <a:lnTo>
                    <a:pt x="1886127" y="1438808"/>
                  </a:lnTo>
                  <a:lnTo>
                    <a:pt x="1925878" y="1460271"/>
                  </a:lnTo>
                  <a:lnTo>
                    <a:pt x="1966988" y="1478965"/>
                  </a:lnTo>
                  <a:lnTo>
                    <a:pt x="2009317" y="1494764"/>
                  </a:lnTo>
                  <a:lnTo>
                    <a:pt x="2052802" y="1507515"/>
                  </a:lnTo>
                  <a:lnTo>
                    <a:pt x="2096287" y="1494764"/>
                  </a:lnTo>
                  <a:lnTo>
                    <a:pt x="2138642" y="1478965"/>
                  </a:lnTo>
                  <a:lnTo>
                    <a:pt x="2179751" y="1460271"/>
                  </a:lnTo>
                  <a:lnTo>
                    <a:pt x="2219515" y="1438808"/>
                  </a:lnTo>
                  <a:lnTo>
                    <a:pt x="2257844" y="1414716"/>
                  </a:lnTo>
                  <a:lnTo>
                    <a:pt x="2294623" y="1388110"/>
                  </a:lnTo>
                  <a:lnTo>
                    <a:pt x="2329751" y="1359154"/>
                  </a:lnTo>
                  <a:lnTo>
                    <a:pt x="2363152" y="1327962"/>
                  </a:lnTo>
                  <a:lnTo>
                    <a:pt x="2394699" y="1294663"/>
                  </a:lnTo>
                  <a:lnTo>
                    <a:pt x="2424303" y="1259408"/>
                  </a:lnTo>
                  <a:lnTo>
                    <a:pt x="2451862" y="1222336"/>
                  </a:lnTo>
                  <a:lnTo>
                    <a:pt x="2477262" y="1183563"/>
                  </a:lnTo>
                  <a:lnTo>
                    <a:pt x="2500426" y="1143228"/>
                  </a:lnTo>
                  <a:lnTo>
                    <a:pt x="2521242" y="1101483"/>
                  </a:lnTo>
                  <a:lnTo>
                    <a:pt x="2539606" y="1058443"/>
                  </a:lnTo>
                  <a:lnTo>
                    <a:pt x="2555430" y="1014247"/>
                  </a:lnTo>
                  <a:lnTo>
                    <a:pt x="2568587" y="969035"/>
                  </a:lnTo>
                  <a:lnTo>
                    <a:pt x="2579001" y="922934"/>
                  </a:lnTo>
                  <a:lnTo>
                    <a:pt x="2586571" y="876084"/>
                  </a:lnTo>
                  <a:lnTo>
                    <a:pt x="2591181" y="828611"/>
                  </a:lnTo>
                  <a:lnTo>
                    <a:pt x="2592743" y="780669"/>
                  </a:lnTo>
                  <a:lnTo>
                    <a:pt x="2592743" y="548119"/>
                  </a:lnTo>
                  <a:lnTo>
                    <a:pt x="2592743" y="419696"/>
                  </a:lnTo>
                  <a:close/>
                </a:path>
              </a:pathLst>
            </a:custGeom>
            <a:solidFill>
              <a:srgbClr val="008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078306" y="3410179"/>
              <a:ext cx="6182360" cy="3295650"/>
            </a:xfrm>
            <a:custGeom>
              <a:avLst/>
              <a:gdLst/>
              <a:ahLst/>
              <a:cxnLst/>
              <a:rect l="l" t="t" r="r" b="b"/>
              <a:pathLst>
                <a:path w="6182359" h="3295650">
                  <a:moveTo>
                    <a:pt x="6181902" y="0"/>
                  </a:moveTo>
                  <a:lnTo>
                    <a:pt x="0" y="0"/>
                  </a:lnTo>
                  <a:lnTo>
                    <a:pt x="0" y="3295611"/>
                  </a:lnTo>
                  <a:lnTo>
                    <a:pt x="6181902" y="3295611"/>
                  </a:lnTo>
                  <a:lnTo>
                    <a:pt x="61819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marR="5080">
              <a:lnSpc>
                <a:spcPts val="6200"/>
              </a:lnSpc>
              <a:spcBef>
                <a:spcPts val="600"/>
              </a:spcBef>
              <a:tabLst>
                <a:tab pos="1137285" algn="l"/>
              </a:tabLst>
            </a:pPr>
            <a:r>
              <a:rPr spc="-10" dirty="0"/>
              <a:t>Prepare </a:t>
            </a:r>
            <a:r>
              <a:rPr spc="-25" dirty="0"/>
              <a:t>for</a:t>
            </a:r>
            <a:r>
              <a:rPr dirty="0"/>
              <a:t>	</a:t>
            </a:r>
            <a:r>
              <a:rPr spc="-10" dirty="0"/>
              <a:t>Drones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1258300" y="3469289"/>
            <a:ext cx="5429885" cy="31418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100"/>
              </a:lnSpc>
              <a:spcBef>
                <a:spcPts val="100"/>
              </a:spcBef>
            </a:pPr>
            <a:r>
              <a:rPr sz="3500" b="1" spc="55" dirty="0">
                <a:solidFill>
                  <a:srgbClr val="1E5B88"/>
                </a:solidFill>
                <a:latin typeface="Arial Narrow"/>
                <a:cs typeface="Arial Narrow"/>
              </a:rPr>
              <a:t>Prevent</a:t>
            </a:r>
            <a:r>
              <a:rPr sz="3500" b="1" spc="210" dirty="0">
                <a:solidFill>
                  <a:srgbClr val="1E5B88"/>
                </a:solidFill>
                <a:latin typeface="Arial Narrow"/>
                <a:cs typeface="Arial Narrow"/>
              </a:rPr>
              <a:t> </a:t>
            </a:r>
            <a:r>
              <a:rPr sz="3500" b="1" dirty="0">
                <a:solidFill>
                  <a:srgbClr val="1E5B88"/>
                </a:solidFill>
                <a:latin typeface="Arial Narrow"/>
                <a:cs typeface="Arial Narrow"/>
              </a:rPr>
              <a:t>Drone</a:t>
            </a:r>
            <a:r>
              <a:rPr sz="3500" b="1" spc="210" dirty="0">
                <a:solidFill>
                  <a:srgbClr val="1E5B88"/>
                </a:solidFill>
                <a:latin typeface="Arial Narrow"/>
                <a:cs typeface="Arial Narrow"/>
              </a:rPr>
              <a:t> </a:t>
            </a:r>
            <a:r>
              <a:rPr sz="3500" b="1" spc="-10" dirty="0">
                <a:solidFill>
                  <a:srgbClr val="1E5B88"/>
                </a:solidFill>
                <a:latin typeface="Arial Narrow"/>
                <a:cs typeface="Arial Narrow"/>
              </a:rPr>
              <a:t>Observation</a:t>
            </a:r>
            <a:endParaRPr sz="3500" dirty="0">
              <a:latin typeface="Arial Narrow"/>
              <a:cs typeface="Arial Narrow"/>
            </a:endParaRPr>
          </a:p>
          <a:p>
            <a:pPr marL="12700">
              <a:lnSpc>
                <a:spcPts val="2900"/>
              </a:lnSpc>
            </a:pPr>
            <a:r>
              <a:rPr sz="2500" b="1" dirty="0">
                <a:solidFill>
                  <a:srgbClr val="1E5B88"/>
                </a:solidFill>
                <a:latin typeface="Arial Narrow"/>
                <a:cs typeface="Arial Narrow"/>
              </a:rPr>
              <a:t>Drones</a:t>
            </a:r>
            <a:r>
              <a:rPr sz="2500" b="1" spc="204" dirty="0">
                <a:solidFill>
                  <a:srgbClr val="1E5B88"/>
                </a:solidFill>
                <a:latin typeface="Arial Narrow"/>
                <a:cs typeface="Arial Narrow"/>
              </a:rPr>
              <a:t> </a:t>
            </a:r>
            <a:r>
              <a:rPr sz="2500" b="1" dirty="0">
                <a:solidFill>
                  <a:srgbClr val="1E5B88"/>
                </a:solidFill>
                <a:latin typeface="Arial Narrow"/>
                <a:cs typeface="Arial Narrow"/>
              </a:rPr>
              <a:t>always</a:t>
            </a:r>
            <a:r>
              <a:rPr sz="2500" b="1" spc="204" dirty="0">
                <a:solidFill>
                  <a:srgbClr val="1E5B88"/>
                </a:solidFill>
                <a:latin typeface="Arial Narrow"/>
                <a:cs typeface="Arial Narrow"/>
              </a:rPr>
              <a:t> </a:t>
            </a:r>
            <a:r>
              <a:rPr sz="2500" b="1" dirty="0">
                <a:solidFill>
                  <a:srgbClr val="1E5B88"/>
                </a:solidFill>
                <a:latin typeface="Arial Narrow"/>
                <a:cs typeface="Arial Narrow"/>
              </a:rPr>
              <a:t>have</a:t>
            </a:r>
            <a:r>
              <a:rPr sz="2500" b="1" spc="210" dirty="0">
                <a:solidFill>
                  <a:srgbClr val="1E5B88"/>
                </a:solidFill>
                <a:latin typeface="Arial Narrow"/>
                <a:cs typeface="Arial Narrow"/>
              </a:rPr>
              <a:t> </a:t>
            </a:r>
            <a:r>
              <a:rPr sz="2500" b="1" spc="50" dirty="0">
                <a:solidFill>
                  <a:srgbClr val="1E5B88"/>
                </a:solidFill>
                <a:latin typeface="Arial Narrow"/>
                <a:cs typeface="Arial Narrow"/>
              </a:rPr>
              <a:t>cameras!</a:t>
            </a:r>
            <a:endParaRPr sz="2500" dirty="0">
              <a:latin typeface="Arial Narrow"/>
              <a:cs typeface="Arial Narrow"/>
            </a:endParaRPr>
          </a:p>
          <a:p>
            <a:pPr marL="335915" indent="-323215">
              <a:lnSpc>
                <a:spcPts val="2460"/>
              </a:lnSpc>
              <a:spcBef>
                <a:spcPts val="365"/>
              </a:spcBef>
              <a:buFont typeface="Wingdings"/>
              <a:buChar char=""/>
              <a:tabLst>
                <a:tab pos="335915" algn="l"/>
              </a:tabLst>
            </a:pPr>
            <a:r>
              <a:rPr sz="2100" spc="70" dirty="0">
                <a:latin typeface="Arial Narrow"/>
                <a:cs typeface="Arial Narrow"/>
              </a:rPr>
              <a:t>Turn your screen away from your window.</a:t>
            </a:r>
          </a:p>
          <a:p>
            <a:pPr marL="335280" marR="856615" indent="-323215">
              <a:lnSpc>
                <a:spcPts val="2400"/>
              </a:lnSpc>
              <a:spcBef>
                <a:spcPts val="120"/>
              </a:spcBef>
              <a:buFont typeface="Wingdings"/>
              <a:buChar char=""/>
              <a:tabLst>
                <a:tab pos="336550" algn="l"/>
              </a:tabLst>
            </a:pPr>
            <a:r>
              <a:rPr sz="2100" spc="70" dirty="0">
                <a:latin typeface="Arial Narrow"/>
                <a:cs typeface="Arial Narrow"/>
              </a:rPr>
              <a:t>Lower shutters and adjust them at an 	upward angle.</a:t>
            </a:r>
          </a:p>
          <a:p>
            <a:pPr marL="335915" indent="-323215">
              <a:lnSpc>
                <a:spcPts val="2280"/>
              </a:lnSpc>
              <a:buFont typeface="Wingdings"/>
              <a:buChar char=""/>
              <a:tabLst>
                <a:tab pos="335915" algn="l"/>
              </a:tabLst>
            </a:pPr>
            <a:r>
              <a:rPr sz="2100" spc="70" dirty="0">
                <a:latin typeface="Arial Narrow"/>
                <a:cs typeface="Arial Narrow"/>
              </a:rPr>
              <a:t>Cover whiteboards and flipcharts after use.</a:t>
            </a:r>
          </a:p>
          <a:p>
            <a:pPr marL="335280" marR="5080" indent="-323215">
              <a:lnSpc>
                <a:spcPts val="2400"/>
              </a:lnSpc>
              <a:spcBef>
                <a:spcPts val="120"/>
              </a:spcBef>
              <a:buFont typeface="Wingdings"/>
              <a:buChar char=""/>
              <a:tabLst>
                <a:tab pos="336550" algn="l"/>
              </a:tabLst>
            </a:pPr>
            <a:r>
              <a:rPr sz="2100" spc="70" dirty="0">
                <a:latin typeface="Arial Narrow"/>
                <a:cs typeface="Arial Narrow"/>
              </a:rPr>
              <a:t>Handle classified and proprietary documents 	with care, stow them away or cover them if 	not in use.</a:t>
            </a:r>
          </a:p>
        </p:txBody>
      </p:sp>
      <p:grpSp>
        <p:nvGrpSpPr>
          <p:cNvPr id="32" name="object 32"/>
          <p:cNvGrpSpPr/>
          <p:nvPr/>
        </p:nvGrpSpPr>
        <p:grpSpPr>
          <a:xfrm>
            <a:off x="1065606" y="3397479"/>
            <a:ext cx="8561070" cy="9889490"/>
            <a:chOff x="1065606" y="3397479"/>
            <a:chExt cx="8561070" cy="9889490"/>
          </a:xfrm>
        </p:grpSpPr>
        <p:sp>
          <p:nvSpPr>
            <p:cNvPr id="33" name="object 33"/>
            <p:cNvSpPr/>
            <p:nvPr/>
          </p:nvSpPr>
          <p:spPr>
            <a:xfrm>
              <a:off x="1078306" y="3410179"/>
              <a:ext cx="6182360" cy="3295650"/>
            </a:xfrm>
            <a:custGeom>
              <a:avLst/>
              <a:gdLst/>
              <a:ahLst/>
              <a:cxnLst/>
              <a:rect l="l" t="t" r="r" b="b"/>
              <a:pathLst>
                <a:path w="6182359" h="3295650">
                  <a:moveTo>
                    <a:pt x="0" y="3295611"/>
                  </a:moveTo>
                  <a:lnTo>
                    <a:pt x="6181902" y="3295611"/>
                  </a:lnTo>
                  <a:lnTo>
                    <a:pt x="6181902" y="0"/>
                  </a:lnTo>
                  <a:lnTo>
                    <a:pt x="0" y="0"/>
                  </a:lnTo>
                  <a:lnTo>
                    <a:pt x="0" y="3295611"/>
                  </a:lnTo>
                  <a:close/>
                </a:path>
              </a:pathLst>
            </a:custGeom>
            <a:ln w="25400">
              <a:solidFill>
                <a:srgbClr val="008F4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431806" y="7479373"/>
              <a:ext cx="6182360" cy="2990850"/>
            </a:xfrm>
            <a:custGeom>
              <a:avLst/>
              <a:gdLst/>
              <a:ahLst/>
              <a:cxnLst/>
              <a:rect l="l" t="t" r="r" b="b"/>
              <a:pathLst>
                <a:path w="6182359" h="2990850">
                  <a:moveTo>
                    <a:pt x="6181902" y="0"/>
                  </a:moveTo>
                  <a:lnTo>
                    <a:pt x="0" y="0"/>
                  </a:lnTo>
                  <a:lnTo>
                    <a:pt x="0" y="2990811"/>
                  </a:lnTo>
                  <a:lnTo>
                    <a:pt x="6181902" y="2990811"/>
                  </a:lnTo>
                  <a:lnTo>
                    <a:pt x="61819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431806" y="7479373"/>
              <a:ext cx="6182360" cy="2990850"/>
            </a:xfrm>
            <a:custGeom>
              <a:avLst/>
              <a:gdLst/>
              <a:ahLst/>
              <a:cxnLst/>
              <a:rect l="l" t="t" r="r" b="b"/>
              <a:pathLst>
                <a:path w="6182359" h="2990850">
                  <a:moveTo>
                    <a:pt x="0" y="2990811"/>
                  </a:moveTo>
                  <a:lnTo>
                    <a:pt x="6181902" y="2990811"/>
                  </a:lnTo>
                  <a:lnTo>
                    <a:pt x="6181902" y="0"/>
                  </a:lnTo>
                  <a:lnTo>
                    <a:pt x="0" y="0"/>
                  </a:lnTo>
                  <a:lnTo>
                    <a:pt x="0" y="2990811"/>
                  </a:lnTo>
                  <a:close/>
                </a:path>
              </a:pathLst>
            </a:custGeom>
            <a:ln w="25400">
              <a:solidFill>
                <a:srgbClr val="008F4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078306" y="10905388"/>
              <a:ext cx="6182360" cy="2381250"/>
            </a:xfrm>
            <a:custGeom>
              <a:avLst/>
              <a:gdLst/>
              <a:ahLst/>
              <a:cxnLst/>
              <a:rect l="l" t="t" r="r" b="b"/>
              <a:pathLst>
                <a:path w="6182359" h="2381250">
                  <a:moveTo>
                    <a:pt x="6181902" y="0"/>
                  </a:moveTo>
                  <a:lnTo>
                    <a:pt x="0" y="0"/>
                  </a:lnTo>
                  <a:lnTo>
                    <a:pt x="0" y="2381211"/>
                  </a:lnTo>
                  <a:lnTo>
                    <a:pt x="6181902" y="2381211"/>
                  </a:lnTo>
                  <a:lnTo>
                    <a:pt x="61819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>
            <a:spLocks noGrp="1"/>
          </p:cNvSpPr>
          <p:nvPr>
            <p:ph type="body" idx="1"/>
          </p:nvPr>
        </p:nvSpPr>
        <p:spPr>
          <a:xfrm>
            <a:off x="1258300" y="7538491"/>
            <a:ext cx="7998459" cy="2821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66010">
              <a:lnSpc>
                <a:spcPts val="4100"/>
              </a:lnSpc>
              <a:spcBef>
                <a:spcPts val="100"/>
              </a:spcBef>
            </a:pPr>
            <a:r>
              <a:rPr spc="120" dirty="0"/>
              <a:t>Mitigate </a:t>
            </a:r>
            <a:r>
              <a:rPr dirty="0"/>
              <a:t>Blast</a:t>
            </a:r>
            <a:r>
              <a:rPr spc="120" dirty="0"/>
              <a:t> </a:t>
            </a:r>
            <a:r>
              <a:rPr spc="-10" dirty="0"/>
              <a:t>Effects</a:t>
            </a:r>
          </a:p>
          <a:p>
            <a:pPr marL="2366010">
              <a:lnSpc>
                <a:spcPts val="2900"/>
              </a:lnSpc>
            </a:pPr>
            <a:r>
              <a:rPr sz="2500" dirty="0"/>
              <a:t>Drones</a:t>
            </a:r>
            <a:r>
              <a:rPr sz="2500" spc="180" dirty="0"/>
              <a:t> </a:t>
            </a:r>
            <a:r>
              <a:rPr sz="2500" dirty="0"/>
              <a:t>may</a:t>
            </a:r>
            <a:r>
              <a:rPr sz="2500" spc="180" dirty="0"/>
              <a:t> </a:t>
            </a:r>
            <a:r>
              <a:rPr sz="2500" dirty="0"/>
              <a:t>carry</a:t>
            </a:r>
            <a:r>
              <a:rPr sz="2500" spc="180" dirty="0"/>
              <a:t> </a:t>
            </a:r>
            <a:r>
              <a:rPr sz="2500" spc="-10" dirty="0"/>
              <a:t>explosives!</a:t>
            </a:r>
            <a:endParaRPr sz="2500" dirty="0"/>
          </a:p>
          <a:p>
            <a:pPr marL="2688590" marR="267970" indent="-323215">
              <a:lnSpc>
                <a:spcPts val="2400"/>
              </a:lnSpc>
              <a:spcBef>
                <a:spcPts val="545"/>
              </a:spcBef>
              <a:buFont typeface="Wingdings"/>
              <a:buChar char=""/>
              <a:tabLst>
                <a:tab pos="2689860" algn="l"/>
              </a:tabLst>
            </a:pPr>
            <a:r>
              <a:rPr sz="2100" b="0" spc="70" dirty="0">
                <a:solidFill>
                  <a:srgbClr val="000000"/>
                </a:solidFill>
                <a:latin typeface="Arial Narrow"/>
                <a:cs typeface="Arial Narrow"/>
              </a:rPr>
              <a:t>Arrange your workplace at a distance to 	windows. Blast decreases exponentially with 	distance, just a little space can make the 	difference.</a:t>
            </a:r>
            <a:endParaRPr sz="2100" spc="70" dirty="0">
              <a:latin typeface="Arial Narrow"/>
              <a:cs typeface="Arial Narrow"/>
            </a:endParaRPr>
          </a:p>
          <a:p>
            <a:pPr marL="2688590" marR="5080" indent="-323215">
              <a:lnSpc>
                <a:spcPts val="2400"/>
              </a:lnSpc>
              <a:buFont typeface="Wingdings"/>
              <a:buChar char=""/>
              <a:tabLst>
                <a:tab pos="2689860" algn="l"/>
              </a:tabLst>
            </a:pPr>
            <a:r>
              <a:rPr sz="2100" b="0" spc="70" dirty="0">
                <a:solidFill>
                  <a:srgbClr val="000000"/>
                </a:solidFill>
                <a:latin typeface="Arial Narrow"/>
                <a:cs typeface="Arial Narrow"/>
              </a:rPr>
              <a:t>Make yourself familiar with the drone assembly 	points. The drone is outside – stay insi</a:t>
            </a:r>
            <a:r>
              <a:rPr lang="en-US" sz="2100" b="0" spc="70" dirty="0">
                <a:solidFill>
                  <a:srgbClr val="000000"/>
                </a:solidFill>
                <a:latin typeface="Arial Narrow"/>
                <a:cs typeface="Arial Narrow"/>
              </a:rPr>
              <a:t>de.</a:t>
            </a:r>
            <a:endParaRPr lang="en-US" sz="1900" spc="70" dirty="0">
              <a:latin typeface="Arial Narrow"/>
              <a:cs typeface="Arial Narrow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078306" y="10905389"/>
            <a:ext cx="6182360" cy="2381250"/>
          </a:xfrm>
          <a:custGeom>
            <a:avLst/>
            <a:gdLst/>
            <a:ahLst/>
            <a:cxnLst/>
            <a:rect l="l" t="t" r="r" b="b"/>
            <a:pathLst>
              <a:path w="6182359" h="2381250">
                <a:moveTo>
                  <a:pt x="0" y="2381211"/>
                </a:moveTo>
                <a:lnTo>
                  <a:pt x="6181902" y="2381211"/>
                </a:lnTo>
                <a:lnTo>
                  <a:pt x="6181902" y="0"/>
                </a:lnTo>
                <a:lnTo>
                  <a:pt x="0" y="0"/>
                </a:lnTo>
                <a:lnTo>
                  <a:pt x="0" y="2381211"/>
                </a:lnTo>
                <a:close/>
              </a:path>
            </a:pathLst>
          </a:custGeom>
          <a:ln w="25400">
            <a:solidFill>
              <a:srgbClr val="008F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10429298" y="14081385"/>
            <a:ext cx="92333" cy="295910"/>
          </a:xfrm>
          <a:prstGeom prst="rect">
            <a:avLst/>
          </a:prstGeom>
        </p:spPr>
        <p:txBody>
          <a:bodyPr vert="vert270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dirty="0">
                <a:latin typeface="+mj-lt"/>
                <a:cs typeface="Myriad Pro"/>
              </a:rPr>
              <a:t>© </a:t>
            </a:r>
            <a:r>
              <a:rPr sz="600" spc="-10" dirty="0">
                <a:latin typeface="+mj-lt"/>
                <a:cs typeface="Myriad Pro"/>
              </a:rPr>
              <a:t>JAPCC</a:t>
            </a:r>
            <a:endParaRPr sz="600" dirty="0">
              <a:latin typeface="+mj-lt"/>
              <a:cs typeface="Myriad Pro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B630589-4E66-43D7-F75A-60EA56E0E07D}"/>
              </a:ext>
            </a:extLst>
          </p:cNvPr>
          <p:cNvSpPr txBox="1"/>
          <p:nvPr/>
        </p:nvSpPr>
        <p:spPr>
          <a:xfrm>
            <a:off x="-1197775" y="10962998"/>
            <a:ext cx="8576484" cy="2349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66010" algn="l">
              <a:lnSpc>
                <a:spcPts val="4100"/>
              </a:lnSpc>
              <a:spcBef>
                <a:spcPts val="100"/>
              </a:spcBef>
            </a:pPr>
            <a:r>
              <a:rPr lang="en-US" sz="3500" b="1" spc="120" dirty="0">
                <a:solidFill>
                  <a:srgbClr val="1E5B88"/>
                </a:solidFill>
                <a:latin typeface="Arial Narrow"/>
                <a:ea typeface="+mn-ea"/>
              </a:rPr>
              <a:t>Prepare against Cyber Attacks</a:t>
            </a:r>
          </a:p>
          <a:p>
            <a:pPr marL="2366010" algn="l">
              <a:lnSpc>
                <a:spcPts val="2900"/>
              </a:lnSpc>
            </a:pPr>
            <a:r>
              <a:rPr lang="en-US" sz="2500" b="1" dirty="0">
                <a:solidFill>
                  <a:srgbClr val="1E5B88"/>
                </a:solidFill>
                <a:latin typeface="Arial Narrow"/>
                <a:ea typeface="+mn-ea"/>
              </a:rPr>
              <a:t>Drones may fake your wireless network!</a:t>
            </a:r>
          </a:p>
          <a:p>
            <a:pPr marL="2688590" marR="267970" indent="-323215" algn="l">
              <a:lnSpc>
                <a:spcPts val="2400"/>
              </a:lnSpc>
              <a:spcBef>
                <a:spcPts val="545"/>
              </a:spcBef>
              <a:buFont typeface="Wingdings"/>
              <a:buChar char=""/>
              <a:tabLst>
                <a:tab pos="2689860" algn="l"/>
              </a:tabLst>
            </a:pPr>
            <a:r>
              <a:rPr lang="en-US" sz="2100" spc="70" dirty="0">
                <a:solidFill>
                  <a:srgbClr val="000000"/>
                </a:solidFill>
                <a:latin typeface="Arial Narrow"/>
                <a:ea typeface="+mn-ea"/>
              </a:rPr>
              <a:t>Clean your Wi-Fi List and delete all unsecured 	networks.</a:t>
            </a:r>
          </a:p>
          <a:p>
            <a:pPr marL="2688590" marR="267970" indent="-323215" algn="l">
              <a:lnSpc>
                <a:spcPts val="2400"/>
              </a:lnSpc>
              <a:spcBef>
                <a:spcPts val="545"/>
              </a:spcBef>
              <a:buFont typeface="Wingdings"/>
              <a:buChar char=""/>
              <a:tabLst>
                <a:tab pos="2689860" algn="l"/>
              </a:tabLst>
            </a:pPr>
            <a:r>
              <a:rPr lang="en-US" sz="2100" spc="70" dirty="0">
                <a:solidFill>
                  <a:srgbClr val="000000"/>
                </a:solidFill>
                <a:latin typeface="Arial Narrow"/>
                <a:ea typeface="+mn-ea"/>
              </a:rPr>
              <a:t>Configure your mobile device so you have to 	confirm each connection attempt.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D5D8700-519E-F03F-8494-4EFB1E0A8B2B}"/>
              </a:ext>
            </a:extLst>
          </p:cNvPr>
          <p:cNvSpPr txBox="1"/>
          <p:nvPr/>
        </p:nvSpPr>
        <p:spPr>
          <a:xfrm>
            <a:off x="1384300" y="13477095"/>
            <a:ext cx="59944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b="0" spc="70" dirty="0">
                <a:solidFill>
                  <a:srgbClr val="000000"/>
                </a:solidFill>
                <a:latin typeface="Arial Narrow"/>
                <a:cs typeface="Arial Narrow"/>
              </a:rPr>
              <a:t>Visit </a:t>
            </a:r>
            <a:r>
              <a:rPr lang="en-US" sz="1800" b="1" spc="70" dirty="0">
                <a:solidFill>
                  <a:srgbClr val="000000"/>
                </a:solidFill>
                <a:hlinkClick r:id="rId6"/>
              </a:rPr>
              <a:t>https://www.japcc.org/drone-drills</a:t>
            </a:r>
            <a:r>
              <a:rPr lang="en-US" sz="1800" b="1" spc="70" dirty="0">
                <a:solidFill>
                  <a:srgbClr val="000000"/>
                </a:solidFill>
              </a:rPr>
              <a:t> </a:t>
            </a:r>
            <a:r>
              <a:rPr lang="en-US" sz="1800" b="0" spc="70" dirty="0">
                <a:solidFill>
                  <a:srgbClr val="000000"/>
                </a:solidFill>
                <a:latin typeface="Arial Narrow"/>
                <a:cs typeface="Arial Narrow"/>
              </a:rPr>
              <a:t>to learn more about drone threats and how to prepare for them.</a:t>
            </a:r>
            <a:endParaRPr lang="en-US" spc="7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523121" y="13770052"/>
            <a:ext cx="95250" cy="95250"/>
            <a:chOff x="2523121" y="13770052"/>
            <a:chExt cx="95250" cy="95250"/>
          </a:xfrm>
        </p:grpSpPr>
        <p:sp>
          <p:nvSpPr>
            <p:cNvPr id="3" name="object 3"/>
            <p:cNvSpPr/>
            <p:nvPr/>
          </p:nvSpPr>
          <p:spPr>
            <a:xfrm>
              <a:off x="2525687" y="13772617"/>
              <a:ext cx="90170" cy="90170"/>
            </a:xfrm>
            <a:custGeom>
              <a:avLst/>
              <a:gdLst/>
              <a:ahLst/>
              <a:cxnLst/>
              <a:rect l="l" t="t" r="r" b="b"/>
              <a:pathLst>
                <a:path w="90169" h="90169">
                  <a:moveTo>
                    <a:pt x="0" y="90043"/>
                  </a:moveTo>
                  <a:lnTo>
                    <a:pt x="90043" y="90043"/>
                  </a:lnTo>
                  <a:lnTo>
                    <a:pt x="90043" y="0"/>
                  </a:lnTo>
                  <a:lnTo>
                    <a:pt x="0" y="0"/>
                  </a:lnTo>
                  <a:lnTo>
                    <a:pt x="0" y="90043"/>
                  </a:lnTo>
                  <a:close/>
                </a:path>
              </a:pathLst>
            </a:custGeom>
            <a:ln w="51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545682" y="13791753"/>
              <a:ext cx="50165" cy="52069"/>
            </a:xfrm>
            <a:custGeom>
              <a:avLst/>
              <a:gdLst/>
              <a:ahLst/>
              <a:cxnLst/>
              <a:rect l="l" t="t" r="r" b="b"/>
              <a:pathLst>
                <a:path w="50164" h="52069">
                  <a:moveTo>
                    <a:pt x="50050" y="0"/>
                  </a:moveTo>
                  <a:lnTo>
                    <a:pt x="39255" y="0"/>
                  </a:lnTo>
                  <a:lnTo>
                    <a:pt x="25184" y="28841"/>
                  </a:lnTo>
                  <a:lnTo>
                    <a:pt x="10604" y="0"/>
                  </a:lnTo>
                  <a:lnTo>
                    <a:pt x="0" y="0"/>
                  </a:lnTo>
                  <a:lnTo>
                    <a:pt x="0" y="51777"/>
                  </a:lnTo>
                  <a:lnTo>
                    <a:pt x="7277" y="51777"/>
                  </a:lnTo>
                  <a:lnTo>
                    <a:pt x="7277" y="7162"/>
                  </a:lnTo>
                  <a:lnTo>
                    <a:pt x="22364" y="37541"/>
                  </a:lnTo>
                  <a:lnTo>
                    <a:pt x="27063" y="37541"/>
                  </a:lnTo>
                  <a:lnTo>
                    <a:pt x="42278" y="7162"/>
                  </a:lnTo>
                  <a:lnTo>
                    <a:pt x="42278" y="51777"/>
                  </a:lnTo>
                  <a:lnTo>
                    <a:pt x="50050" y="51777"/>
                  </a:lnTo>
                  <a:lnTo>
                    <a:pt x="500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3801732" y="13998652"/>
            <a:ext cx="95250" cy="95250"/>
            <a:chOff x="3801732" y="13998652"/>
            <a:chExt cx="95250" cy="95250"/>
          </a:xfrm>
        </p:grpSpPr>
        <p:sp>
          <p:nvSpPr>
            <p:cNvPr id="6" name="object 6"/>
            <p:cNvSpPr/>
            <p:nvPr/>
          </p:nvSpPr>
          <p:spPr>
            <a:xfrm>
              <a:off x="3804297" y="14001217"/>
              <a:ext cx="90170" cy="90170"/>
            </a:xfrm>
            <a:custGeom>
              <a:avLst/>
              <a:gdLst/>
              <a:ahLst/>
              <a:cxnLst/>
              <a:rect l="l" t="t" r="r" b="b"/>
              <a:pathLst>
                <a:path w="90170" h="90169">
                  <a:moveTo>
                    <a:pt x="0" y="90043"/>
                  </a:moveTo>
                  <a:lnTo>
                    <a:pt x="90042" y="90043"/>
                  </a:lnTo>
                  <a:lnTo>
                    <a:pt x="90042" y="0"/>
                  </a:lnTo>
                  <a:lnTo>
                    <a:pt x="0" y="0"/>
                  </a:lnTo>
                  <a:lnTo>
                    <a:pt x="0" y="90043"/>
                  </a:lnTo>
                  <a:close/>
                </a:path>
              </a:pathLst>
            </a:custGeom>
            <a:ln w="51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24290" y="14020353"/>
              <a:ext cx="50165" cy="52069"/>
            </a:xfrm>
            <a:custGeom>
              <a:avLst/>
              <a:gdLst/>
              <a:ahLst/>
              <a:cxnLst/>
              <a:rect l="l" t="t" r="r" b="b"/>
              <a:pathLst>
                <a:path w="50164" h="52069">
                  <a:moveTo>
                    <a:pt x="50050" y="0"/>
                  </a:moveTo>
                  <a:lnTo>
                    <a:pt x="39255" y="0"/>
                  </a:lnTo>
                  <a:lnTo>
                    <a:pt x="25184" y="28841"/>
                  </a:lnTo>
                  <a:lnTo>
                    <a:pt x="10604" y="0"/>
                  </a:lnTo>
                  <a:lnTo>
                    <a:pt x="0" y="0"/>
                  </a:lnTo>
                  <a:lnTo>
                    <a:pt x="0" y="51777"/>
                  </a:lnTo>
                  <a:lnTo>
                    <a:pt x="7277" y="51777"/>
                  </a:lnTo>
                  <a:lnTo>
                    <a:pt x="7277" y="7162"/>
                  </a:lnTo>
                  <a:lnTo>
                    <a:pt x="22364" y="37541"/>
                  </a:lnTo>
                  <a:lnTo>
                    <a:pt x="27063" y="37541"/>
                  </a:lnTo>
                  <a:lnTo>
                    <a:pt x="42278" y="7162"/>
                  </a:lnTo>
                  <a:lnTo>
                    <a:pt x="42278" y="51777"/>
                  </a:lnTo>
                  <a:lnTo>
                    <a:pt x="50050" y="51777"/>
                  </a:lnTo>
                  <a:lnTo>
                    <a:pt x="500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643692" y="13604425"/>
            <a:ext cx="5538470" cy="610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25095" algn="ctr">
              <a:lnSpc>
                <a:spcPct val="100000"/>
              </a:lnSpc>
              <a:spcBef>
                <a:spcPts val="100"/>
              </a:spcBef>
            </a:pPr>
            <a:r>
              <a:rPr sz="600" b="1" dirty="0">
                <a:latin typeface="+mj-lt"/>
                <a:cs typeface="Myriad Pro Light"/>
              </a:rPr>
              <a:t>Imagery</a:t>
            </a:r>
            <a:r>
              <a:rPr sz="600" b="1" spc="-25" dirty="0">
                <a:latin typeface="+mj-lt"/>
                <a:cs typeface="Myriad Pro Light"/>
              </a:rPr>
              <a:t> </a:t>
            </a:r>
            <a:r>
              <a:rPr sz="600" b="1" dirty="0">
                <a:latin typeface="+mj-lt"/>
                <a:cs typeface="Myriad Pro Light"/>
              </a:rPr>
              <a:t>Front</a:t>
            </a:r>
            <a:r>
              <a:rPr sz="600" b="1" spc="-20" dirty="0">
                <a:latin typeface="+mj-lt"/>
                <a:cs typeface="Myriad Pro Light"/>
              </a:rPr>
              <a:t> Page</a:t>
            </a:r>
            <a:endParaRPr sz="600" dirty="0">
              <a:latin typeface="+mj-lt"/>
              <a:cs typeface="Myriad Pro Light"/>
            </a:endParaRPr>
          </a:p>
          <a:p>
            <a:pPr marL="1496695" marR="5080" indent="-1484630">
              <a:lnSpc>
                <a:spcPct val="125000"/>
              </a:lnSpc>
              <a:spcBef>
                <a:spcPts val="280"/>
              </a:spcBef>
            </a:pPr>
            <a:r>
              <a:rPr sz="600" dirty="0">
                <a:latin typeface="+mj-lt"/>
                <a:cs typeface="Myriad Pro"/>
              </a:rPr>
              <a:t>Drone Evacuation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Point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Sign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–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Drone: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© AdobeStock,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260694458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(10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November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2023);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Shield: ©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Copyrighted;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Group: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FourLeafLover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–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stock.adobe.com;</a:t>
            </a:r>
            <a:r>
              <a:rPr sz="600" dirty="0">
                <a:latin typeface="+mj-lt"/>
                <a:cs typeface="Myriad Pro"/>
              </a:rPr>
              <a:t> Arrows: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©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Copyrighted</a:t>
            </a:r>
            <a:r>
              <a:rPr sz="600" spc="500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Prevent</a:t>
            </a:r>
            <a:r>
              <a:rPr sz="600" dirty="0">
                <a:latin typeface="+mj-lt"/>
                <a:cs typeface="Myriad Pro"/>
              </a:rPr>
              <a:t> Drone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Observation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(top/front view):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©</a:t>
            </a:r>
            <a:r>
              <a:rPr sz="600" spc="20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JAPCC;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© Adobe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(3D</a:t>
            </a:r>
            <a:r>
              <a:rPr sz="600" spc="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Objects)</a:t>
            </a:r>
            <a:endParaRPr sz="600" dirty="0">
              <a:latin typeface="+mj-lt"/>
              <a:cs typeface="Myriad Pro"/>
            </a:endParaRPr>
          </a:p>
          <a:p>
            <a:pPr marL="2127885" marR="1283335" indent="-836930">
              <a:lnSpc>
                <a:spcPct val="125000"/>
              </a:lnSpc>
            </a:pPr>
            <a:r>
              <a:rPr sz="600" dirty="0">
                <a:latin typeface="+mj-lt"/>
                <a:cs typeface="Myriad Pro"/>
              </a:rPr>
              <a:t>Logo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Headline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– Shield: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©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Copyrighted;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Drone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Parts Next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to Shield: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© 1arts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–</a:t>
            </a:r>
            <a:r>
              <a:rPr sz="600" spc="-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stock.adobe.com</a:t>
            </a:r>
            <a:r>
              <a:rPr sz="600" spc="500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Lock/Mobile</a:t>
            </a:r>
            <a:r>
              <a:rPr sz="600" spc="20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Arrangement:</a:t>
            </a:r>
            <a:r>
              <a:rPr sz="600" spc="25" dirty="0">
                <a:latin typeface="+mj-lt"/>
                <a:cs typeface="Myriad Pro"/>
              </a:rPr>
              <a:t> </a:t>
            </a:r>
            <a:r>
              <a:rPr sz="600" dirty="0">
                <a:latin typeface="+mj-lt"/>
                <a:cs typeface="Myriad Pro"/>
              </a:rPr>
              <a:t>©</a:t>
            </a:r>
            <a:r>
              <a:rPr sz="600" spc="25" dirty="0">
                <a:latin typeface="+mj-lt"/>
                <a:cs typeface="Myriad Pro"/>
              </a:rPr>
              <a:t> </a:t>
            </a:r>
            <a:r>
              <a:rPr sz="600" spc="-10" dirty="0">
                <a:latin typeface="+mj-lt"/>
                <a:cs typeface="Myriad Pro"/>
              </a:rPr>
              <a:t>Adobe</a:t>
            </a:r>
            <a:endParaRPr sz="600" dirty="0">
              <a:latin typeface="+mj-lt"/>
              <a:cs typeface="Myriad Pr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1006" y="7894612"/>
            <a:ext cx="8910320" cy="2158365"/>
          </a:xfrm>
          <a:custGeom>
            <a:avLst/>
            <a:gdLst/>
            <a:ahLst/>
            <a:cxnLst/>
            <a:rect l="l" t="t" r="r" b="b"/>
            <a:pathLst>
              <a:path w="8910320" h="2158365">
                <a:moveTo>
                  <a:pt x="8910002" y="0"/>
                </a:moveTo>
                <a:lnTo>
                  <a:pt x="0" y="0"/>
                </a:lnTo>
                <a:lnTo>
                  <a:pt x="0" y="2158326"/>
                </a:lnTo>
                <a:lnTo>
                  <a:pt x="8910002" y="2158326"/>
                </a:lnTo>
                <a:lnTo>
                  <a:pt x="8910002" y="0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119300" y="8205320"/>
            <a:ext cx="6411428" cy="143827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1650" i="1" dirty="0">
                <a:latin typeface="+mj-lt"/>
                <a:cs typeface="Myriad Pro"/>
              </a:rPr>
              <a:t>Please</a:t>
            </a:r>
            <a:r>
              <a:rPr sz="1650" i="1" spc="-55" dirty="0">
                <a:latin typeface="+mj-lt"/>
                <a:cs typeface="Myriad Pro"/>
              </a:rPr>
              <a:t> </a:t>
            </a:r>
            <a:r>
              <a:rPr sz="1650" i="1" spc="-10" dirty="0">
                <a:latin typeface="+mj-lt"/>
                <a:cs typeface="Myriad Pro"/>
              </a:rPr>
              <a:t>visit</a:t>
            </a:r>
            <a:endParaRPr sz="1650" dirty="0">
              <a:latin typeface="+mj-lt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sz="1950" b="1" i="1" spc="-40" dirty="0">
                <a:latin typeface="+mj-lt"/>
                <a:cs typeface="Myriad Pro"/>
              </a:rPr>
              <a:t>www.japcc.org/drone-</a:t>
            </a:r>
            <a:r>
              <a:rPr sz="1950" b="1" i="1" spc="-10" dirty="0">
                <a:latin typeface="+mj-lt"/>
                <a:cs typeface="Myriad Pro"/>
              </a:rPr>
              <a:t>drills</a:t>
            </a:r>
            <a:endParaRPr sz="1950" dirty="0">
              <a:latin typeface="+mj-lt"/>
              <a:cs typeface="Myriad Pro"/>
            </a:endParaRPr>
          </a:p>
          <a:p>
            <a:pPr marL="12700" marR="5080">
              <a:lnSpc>
                <a:spcPct val="113599"/>
              </a:lnSpc>
              <a:spcBef>
                <a:spcPts val="790"/>
              </a:spcBef>
            </a:pPr>
            <a:r>
              <a:rPr sz="1650" i="1" dirty="0">
                <a:latin typeface="+mj-lt"/>
                <a:cs typeface="Myriad Pro"/>
              </a:rPr>
              <a:t>to</a:t>
            </a:r>
            <a:r>
              <a:rPr sz="1650" i="1" spc="-20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download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customizable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templates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for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the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annexes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included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in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this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spc="-10" dirty="0">
                <a:latin typeface="+mj-lt"/>
                <a:cs typeface="Myriad Pro"/>
              </a:rPr>
              <a:t>paper, </a:t>
            </a:r>
            <a:r>
              <a:rPr sz="1650" i="1" dirty="0">
                <a:latin typeface="+mj-lt"/>
                <a:cs typeface="Myriad Pro"/>
              </a:rPr>
              <a:t>as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well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as</a:t>
            </a:r>
            <a:r>
              <a:rPr sz="1650" i="1" spc="-20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additional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educational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references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dirty="0">
                <a:latin typeface="+mj-lt"/>
                <a:cs typeface="Myriad Pro"/>
              </a:rPr>
              <a:t>and</a:t>
            </a:r>
            <a:r>
              <a:rPr sz="1650" i="1" spc="-15" dirty="0">
                <a:latin typeface="+mj-lt"/>
                <a:cs typeface="Myriad Pro"/>
              </a:rPr>
              <a:t> </a:t>
            </a:r>
            <a:r>
              <a:rPr sz="1650" i="1" spc="-10" dirty="0">
                <a:latin typeface="+mj-lt"/>
                <a:cs typeface="Myriad Pro"/>
              </a:rPr>
              <a:t>materials.</a:t>
            </a:r>
            <a:endParaRPr sz="1650" dirty="0">
              <a:latin typeface="+mj-lt"/>
              <a:cs typeface="Myriad Pro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556992" y="8276615"/>
            <a:ext cx="111760" cy="167640"/>
          </a:xfrm>
          <a:custGeom>
            <a:avLst/>
            <a:gdLst/>
            <a:ahLst/>
            <a:cxnLst/>
            <a:rect l="l" t="t" r="r" b="b"/>
            <a:pathLst>
              <a:path w="111760" h="167640">
                <a:moveTo>
                  <a:pt x="111544" y="0"/>
                </a:moveTo>
                <a:lnTo>
                  <a:pt x="55778" y="0"/>
                </a:lnTo>
                <a:lnTo>
                  <a:pt x="0" y="0"/>
                </a:lnTo>
                <a:lnTo>
                  <a:pt x="0" y="111544"/>
                </a:lnTo>
                <a:lnTo>
                  <a:pt x="0" y="167309"/>
                </a:lnTo>
                <a:lnTo>
                  <a:pt x="55765" y="167309"/>
                </a:lnTo>
                <a:lnTo>
                  <a:pt x="111544" y="167309"/>
                </a:lnTo>
                <a:lnTo>
                  <a:pt x="111544" y="111556"/>
                </a:lnTo>
                <a:lnTo>
                  <a:pt x="1115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612758" y="8834349"/>
            <a:ext cx="55880" cy="167640"/>
          </a:xfrm>
          <a:custGeom>
            <a:avLst/>
            <a:gdLst/>
            <a:ahLst/>
            <a:cxnLst/>
            <a:rect l="l" t="t" r="r" b="b"/>
            <a:pathLst>
              <a:path w="55880" h="167640">
                <a:moveTo>
                  <a:pt x="55778" y="0"/>
                </a:moveTo>
                <a:lnTo>
                  <a:pt x="0" y="0"/>
                </a:lnTo>
                <a:lnTo>
                  <a:pt x="0" y="167322"/>
                </a:lnTo>
                <a:lnTo>
                  <a:pt x="55778" y="167322"/>
                </a:lnTo>
                <a:lnTo>
                  <a:pt x="557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1162672" y="7606355"/>
            <a:ext cx="8230234" cy="2176145"/>
            <a:chOff x="1162672" y="7606355"/>
            <a:chExt cx="8230234" cy="2176145"/>
          </a:xfrm>
        </p:grpSpPr>
        <p:sp>
          <p:nvSpPr>
            <p:cNvPr id="14" name="object 14"/>
            <p:cNvSpPr/>
            <p:nvPr/>
          </p:nvSpPr>
          <p:spPr>
            <a:xfrm>
              <a:off x="1162672" y="8165071"/>
              <a:ext cx="390525" cy="1617980"/>
            </a:xfrm>
            <a:custGeom>
              <a:avLst/>
              <a:gdLst/>
              <a:ahLst/>
              <a:cxnLst/>
              <a:rect l="l" t="t" r="r" b="b"/>
              <a:pathLst>
                <a:path w="390525" h="1617979">
                  <a:moveTo>
                    <a:pt x="55778" y="1003909"/>
                  </a:moveTo>
                  <a:lnTo>
                    <a:pt x="0" y="1003909"/>
                  </a:lnTo>
                  <a:lnTo>
                    <a:pt x="0" y="1059688"/>
                  </a:lnTo>
                  <a:lnTo>
                    <a:pt x="55778" y="1059688"/>
                  </a:lnTo>
                  <a:lnTo>
                    <a:pt x="55778" y="1003909"/>
                  </a:lnTo>
                  <a:close/>
                </a:path>
                <a:path w="390525" h="1617979">
                  <a:moveTo>
                    <a:pt x="111556" y="1115453"/>
                  </a:moveTo>
                  <a:lnTo>
                    <a:pt x="55778" y="1115453"/>
                  </a:lnTo>
                  <a:lnTo>
                    <a:pt x="55778" y="1171232"/>
                  </a:lnTo>
                  <a:lnTo>
                    <a:pt x="111556" y="1171232"/>
                  </a:lnTo>
                  <a:lnTo>
                    <a:pt x="111556" y="1115453"/>
                  </a:lnTo>
                  <a:close/>
                </a:path>
                <a:path w="390525" h="1617979">
                  <a:moveTo>
                    <a:pt x="167309" y="1338541"/>
                  </a:moveTo>
                  <a:lnTo>
                    <a:pt x="111544" y="1338541"/>
                  </a:lnTo>
                  <a:lnTo>
                    <a:pt x="111544" y="1505877"/>
                  </a:lnTo>
                  <a:lnTo>
                    <a:pt x="167309" y="1505877"/>
                  </a:lnTo>
                  <a:lnTo>
                    <a:pt x="167309" y="1338541"/>
                  </a:lnTo>
                  <a:close/>
                </a:path>
                <a:path w="390525" h="1617979">
                  <a:moveTo>
                    <a:pt x="167309" y="1226997"/>
                  </a:moveTo>
                  <a:lnTo>
                    <a:pt x="111556" y="1226997"/>
                  </a:lnTo>
                  <a:lnTo>
                    <a:pt x="55778" y="1226997"/>
                  </a:lnTo>
                  <a:lnTo>
                    <a:pt x="0" y="1226997"/>
                  </a:lnTo>
                  <a:lnTo>
                    <a:pt x="0" y="1617408"/>
                  </a:lnTo>
                  <a:lnTo>
                    <a:pt x="55778" y="1617408"/>
                  </a:lnTo>
                  <a:lnTo>
                    <a:pt x="111544" y="1617408"/>
                  </a:lnTo>
                  <a:lnTo>
                    <a:pt x="167309" y="1617408"/>
                  </a:lnTo>
                  <a:lnTo>
                    <a:pt x="167309" y="1561630"/>
                  </a:lnTo>
                  <a:lnTo>
                    <a:pt x="111556" y="1561630"/>
                  </a:lnTo>
                  <a:lnTo>
                    <a:pt x="55778" y="1561630"/>
                  </a:lnTo>
                  <a:lnTo>
                    <a:pt x="55778" y="1282776"/>
                  </a:lnTo>
                  <a:lnTo>
                    <a:pt x="111544" y="1282776"/>
                  </a:lnTo>
                  <a:lnTo>
                    <a:pt x="167309" y="1282776"/>
                  </a:lnTo>
                  <a:lnTo>
                    <a:pt x="167309" y="1226997"/>
                  </a:lnTo>
                  <a:close/>
                </a:path>
                <a:path w="390525" h="1617979">
                  <a:moveTo>
                    <a:pt x="167309" y="948131"/>
                  </a:moveTo>
                  <a:lnTo>
                    <a:pt x="111556" y="948131"/>
                  </a:lnTo>
                  <a:lnTo>
                    <a:pt x="111556" y="780821"/>
                  </a:lnTo>
                  <a:lnTo>
                    <a:pt x="55778" y="780821"/>
                  </a:lnTo>
                  <a:lnTo>
                    <a:pt x="55778" y="836587"/>
                  </a:lnTo>
                  <a:lnTo>
                    <a:pt x="0" y="836587"/>
                  </a:lnTo>
                  <a:lnTo>
                    <a:pt x="0" y="892365"/>
                  </a:lnTo>
                  <a:lnTo>
                    <a:pt x="55778" y="892365"/>
                  </a:lnTo>
                  <a:lnTo>
                    <a:pt x="55778" y="948143"/>
                  </a:lnTo>
                  <a:lnTo>
                    <a:pt x="111544" y="948143"/>
                  </a:lnTo>
                  <a:lnTo>
                    <a:pt x="111544" y="1059675"/>
                  </a:lnTo>
                  <a:lnTo>
                    <a:pt x="167309" y="1059675"/>
                  </a:lnTo>
                  <a:lnTo>
                    <a:pt x="167309" y="948131"/>
                  </a:lnTo>
                  <a:close/>
                </a:path>
                <a:path w="390525" h="1617979">
                  <a:moveTo>
                    <a:pt x="167309" y="557733"/>
                  </a:moveTo>
                  <a:lnTo>
                    <a:pt x="111556" y="557733"/>
                  </a:lnTo>
                  <a:lnTo>
                    <a:pt x="55778" y="557733"/>
                  </a:lnTo>
                  <a:lnTo>
                    <a:pt x="55778" y="446176"/>
                  </a:lnTo>
                  <a:lnTo>
                    <a:pt x="0" y="446176"/>
                  </a:lnTo>
                  <a:lnTo>
                    <a:pt x="0" y="613498"/>
                  </a:lnTo>
                  <a:lnTo>
                    <a:pt x="55778" y="613498"/>
                  </a:lnTo>
                  <a:lnTo>
                    <a:pt x="111544" y="613511"/>
                  </a:lnTo>
                  <a:lnTo>
                    <a:pt x="111544" y="669277"/>
                  </a:lnTo>
                  <a:lnTo>
                    <a:pt x="55778" y="669277"/>
                  </a:lnTo>
                  <a:lnTo>
                    <a:pt x="55778" y="725055"/>
                  </a:lnTo>
                  <a:lnTo>
                    <a:pt x="111556" y="725055"/>
                  </a:lnTo>
                  <a:lnTo>
                    <a:pt x="111556" y="669290"/>
                  </a:lnTo>
                  <a:lnTo>
                    <a:pt x="167309" y="669290"/>
                  </a:lnTo>
                  <a:lnTo>
                    <a:pt x="167309" y="557733"/>
                  </a:lnTo>
                  <a:close/>
                </a:path>
                <a:path w="390525" h="1617979">
                  <a:moveTo>
                    <a:pt x="167309" y="446176"/>
                  </a:moveTo>
                  <a:lnTo>
                    <a:pt x="111544" y="446176"/>
                  </a:lnTo>
                  <a:lnTo>
                    <a:pt x="111544" y="501954"/>
                  </a:lnTo>
                  <a:lnTo>
                    <a:pt x="167309" y="501954"/>
                  </a:lnTo>
                  <a:lnTo>
                    <a:pt x="167309" y="446176"/>
                  </a:lnTo>
                  <a:close/>
                </a:path>
                <a:path w="390525" h="1617979">
                  <a:moveTo>
                    <a:pt x="167309" y="111544"/>
                  </a:moveTo>
                  <a:lnTo>
                    <a:pt x="111544" y="111544"/>
                  </a:lnTo>
                  <a:lnTo>
                    <a:pt x="111544" y="223088"/>
                  </a:lnTo>
                  <a:lnTo>
                    <a:pt x="111544" y="278853"/>
                  </a:lnTo>
                  <a:lnTo>
                    <a:pt x="167309" y="278853"/>
                  </a:lnTo>
                  <a:lnTo>
                    <a:pt x="167309" y="223100"/>
                  </a:lnTo>
                  <a:lnTo>
                    <a:pt x="167309" y="111544"/>
                  </a:lnTo>
                  <a:close/>
                </a:path>
                <a:path w="390525" h="1617979">
                  <a:moveTo>
                    <a:pt x="167309" y="0"/>
                  </a:moveTo>
                  <a:lnTo>
                    <a:pt x="111556" y="0"/>
                  </a:lnTo>
                  <a:lnTo>
                    <a:pt x="55778" y="0"/>
                  </a:lnTo>
                  <a:lnTo>
                    <a:pt x="0" y="0"/>
                  </a:lnTo>
                  <a:lnTo>
                    <a:pt x="0" y="111544"/>
                  </a:lnTo>
                  <a:lnTo>
                    <a:pt x="0" y="223088"/>
                  </a:lnTo>
                  <a:lnTo>
                    <a:pt x="0" y="390410"/>
                  </a:lnTo>
                  <a:lnTo>
                    <a:pt x="55778" y="390410"/>
                  </a:lnTo>
                  <a:lnTo>
                    <a:pt x="111544" y="390410"/>
                  </a:lnTo>
                  <a:lnTo>
                    <a:pt x="167309" y="390410"/>
                  </a:lnTo>
                  <a:lnTo>
                    <a:pt x="167309" y="334632"/>
                  </a:lnTo>
                  <a:lnTo>
                    <a:pt x="111556" y="334632"/>
                  </a:lnTo>
                  <a:lnTo>
                    <a:pt x="55778" y="334632"/>
                  </a:lnTo>
                  <a:lnTo>
                    <a:pt x="55778" y="223100"/>
                  </a:lnTo>
                  <a:lnTo>
                    <a:pt x="55778" y="111544"/>
                  </a:lnTo>
                  <a:lnTo>
                    <a:pt x="55778" y="55791"/>
                  </a:lnTo>
                  <a:lnTo>
                    <a:pt x="111544" y="55791"/>
                  </a:lnTo>
                  <a:lnTo>
                    <a:pt x="167309" y="55791"/>
                  </a:lnTo>
                  <a:lnTo>
                    <a:pt x="167309" y="0"/>
                  </a:lnTo>
                  <a:close/>
                </a:path>
                <a:path w="390525" h="1617979">
                  <a:moveTo>
                    <a:pt x="223100" y="446176"/>
                  </a:moveTo>
                  <a:lnTo>
                    <a:pt x="167322" y="446176"/>
                  </a:lnTo>
                  <a:lnTo>
                    <a:pt x="167322" y="669264"/>
                  </a:lnTo>
                  <a:lnTo>
                    <a:pt x="223100" y="669264"/>
                  </a:lnTo>
                  <a:lnTo>
                    <a:pt x="223100" y="446176"/>
                  </a:lnTo>
                  <a:close/>
                </a:path>
                <a:path w="390525" h="1617979">
                  <a:moveTo>
                    <a:pt x="278853" y="1561630"/>
                  </a:moveTo>
                  <a:lnTo>
                    <a:pt x="223100" y="1561630"/>
                  </a:lnTo>
                  <a:lnTo>
                    <a:pt x="167322" y="1561630"/>
                  </a:lnTo>
                  <a:lnTo>
                    <a:pt x="167322" y="1617408"/>
                  </a:lnTo>
                  <a:lnTo>
                    <a:pt x="223088" y="1617408"/>
                  </a:lnTo>
                  <a:lnTo>
                    <a:pt x="278853" y="1617408"/>
                  </a:lnTo>
                  <a:lnTo>
                    <a:pt x="278853" y="1561630"/>
                  </a:lnTo>
                  <a:close/>
                </a:path>
                <a:path w="390525" h="1617979">
                  <a:moveTo>
                    <a:pt x="278853" y="1338541"/>
                  </a:moveTo>
                  <a:lnTo>
                    <a:pt x="223100" y="1338541"/>
                  </a:lnTo>
                  <a:lnTo>
                    <a:pt x="167322" y="1338541"/>
                  </a:lnTo>
                  <a:lnTo>
                    <a:pt x="167322" y="1505877"/>
                  </a:lnTo>
                  <a:lnTo>
                    <a:pt x="223088" y="1505877"/>
                  </a:lnTo>
                  <a:lnTo>
                    <a:pt x="278853" y="1505877"/>
                  </a:lnTo>
                  <a:lnTo>
                    <a:pt x="278853" y="1338541"/>
                  </a:lnTo>
                  <a:close/>
                </a:path>
                <a:path w="390525" h="1617979">
                  <a:moveTo>
                    <a:pt x="278853" y="1226997"/>
                  </a:moveTo>
                  <a:lnTo>
                    <a:pt x="223100" y="1226997"/>
                  </a:lnTo>
                  <a:lnTo>
                    <a:pt x="167322" y="1226997"/>
                  </a:lnTo>
                  <a:lnTo>
                    <a:pt x="167322" y="1282776"/>
                  </a:lnTo>
                  <a:lnTo>
                    <a:pt x="223088" y="1282776"/>
                  </a:lnTo>
                  <a:lnTo>
                    <a:pt x="278853" y="1282776"/>
                  </a:lnTo>
                  <a:lnTo>
                    <a:pt x="278853" y="1226997"/>
                  </a:lnTo>
                  <a:close/>
                </a:path>
                <a:path w="390525" h="1617979">
                  <a:moveTo>
                    <a:pt x="278853" y="1003909"/>
                  </a:moveTo>
                  <a:lnTo>
                    <a:pt x="223100" y="1003909"/>
                  </a:lnTo>
                  <a:lnTo>
                    <a:pt x="167322" y="1003909"/>
                  </a:lnTo>
                  <a:lnTo>
                    <a:pt x="167322" y="1115453"/>
                  </a:lnTo>
                  <a:lnTo>
                    <a:pt x="223088" y="1115453"/>
                  </a:lnTo>
                  <a:lnTo>
                    <a:pt x="278853" y="1115453"/>
                  </a:lnTo>
                  <a:lnTo>
                    <a:pt x="278853" y="1003909"/>
                  </a:lnTo>
                  <a:close/>
                </a:path>
                <a:path w="390525" h="1617979">
                  <a:moveTo>
                    <a:pt x="278853" y="725043"/>
                  </a:moveTo>
                  <a:lnTo>
                    <a:pt x="223088" y="725043"/>
                  </a:lnTo>
                  <a:lnTo>
                    <a:pt x="223088" y="780821"/>
                  </a:lnTo>
                  <a:lnTo>
                    <a:pt x="167322" y="780821"/>
                  </a:lnTo>
                  <a:lnTo>
                    <a:pt x="167322" y="836599"/>
                  </a:lnTo>
                  <a:lnTo>
                    <a:pt x="223088" y="836599"/>
                  </a:lnTo>
                  <a:lnTo>
                    <a:pt x="223088" y="948143"/>
                  </a:lnTo>
                  <a:lnTo>
                    <a:pt x="278853" y="948143"/>
                  </a:lnTo>
                  <a:lnTo>
                    <a:pt x="278853" y="836587"/>
                  </a:lnTo>
                  <a:lnTo>
                    <a:pt x="223100" y="836587"/>
                  </a:lnTo>
                  <a:lnTo>
                    <a:pt x="223100" y="780821"/>
                  </a:lnTo>
                  <a:lnTo>
                    <a:pt x="278853" y="780821"/>
                  </a:lnTo>
                  <a:lnTo>
                    <a:pt x="278853" y="725043"/>
                  </a:lnTo>
                  <a:close/>
                </a:path>
                <a:path w="390525" h="1617979">
                  <a:moveTo>
                    <a:pt x="278853" y="334632"/>
                  </a:moveTo>
                  <a:lnTo>
                    <a:pt x="223100" y="334632"/>
                  </a:lnTo>
                  <a:lnTo>
                    <a:pt x="167322" y="334632"/>
                  </a:lnTo>
                  <a:lnTo>
                    <a:pt x="167322" y="390410"/>
                  </a:lnTo>
                  <a:lnTo>
                    <a:pt x="223088" y="390410"/>
                  </a:lnTo>
                  <a:lnTo>
                    <a:pt x="278853" y="390410"/>
                  </a:lnTo>
                  <a:lnTo>
                    <a:pt x="278853" y="334632"/>
                  </a:lnTo>
                  <a:close/>
                </a:path>
                <a:path w="390525" h="1617979">
                  <a:moveTo>
                    <a:pt x="278853" y="111544"/>
                  </a:moveTo>
                  <a:lnTo>
                    <a:pt x="223100" y="111544"/>
                  </a:lnTo>
                  <a:lnTo>
                    <a:pt x="167322" y="111544"/>
                  </a:lnTo>
                  <a:lnTo>
                    <a:pt x="167322" y="223088"/>
                  </a:lnTo>
                  <a:lnTo>
                    <a:pt x="167322" y="278853"/>
                  </a:lnTo>
                  <a:lnTo>
                    <a:pt x="223088" y="278853"/>
                  </a:lnTo>
                  <a:lnTo>
                    <a:pt x="278853" y="278853"/>
                  </a:lnTo>
                  <a:lnTo>
                    <a:pt x="278853" y="223100"/>
                  </a:lnTo>
                  <a:lnTo>
                    <a:pt x="278853" y="111544"/>
                  </a:lnTo>
                  <a:close/>
                </a:path>
                <a:path w="390525" h="1617979">
                  <a:moveTo>
                    <a:pt x="278853" y="0"/>
                  </a:moveTo>
                  <a:lnTo>
                    <a:pt x="223100" y="0"/>
                  </a:lnTo>
                  <a:lnTo>
                    <a:pt x="167322" y="0"/>
                  </a:lnTo>
                  <a:lnTo>
                    <a:pt x="167322" y="55791"/>
                  </a:lnTo>
                  <a:lnTo>
                    <a:pt x="223088" y="55791"/>
                  </a:lnTo>
                  <a:lnTo>
                    <a:pt x="278853" y="55791"/>
                  </a:lnTo>
                  <a:lnTo>
                    <a:pt x="278853" y="0"/>
                  </a:lnTo>
                  <a:close/>
                </a:path>
                <a:path w="390525" h="1617979">
                  <a:moveTo>
                    <a:pt x="334645" y="1561630"/>
                  </a:moveTo>
                  <a:lnTo>
                    <a:pt x="278866" y="1561630"/>
                  </a:lnTo>
                  <a:lnTo>
                    <a:pt x="278866" y="1617408"/>
                  </a:lnTo>
                  <a:lnTo>
                    <a:pt x="334645" y="1617408"/>
                  </a:lnTo>
                  <a:lnTo>
                    <a:pt x="334645" y="1561630"/>
                  </a:lnTo>
                  <a:close/>
                </a:path>
                <a:path w="390525" h="1617979">
                  <a:moveTo>
                    <a:pt x="334645" y="1226997"/>
                  </a:moveTo>
                  <a:lnTo>
                    <a:pt x="278866" y="1226997"/>
                  </a:lnTo>
                  <a:lnTo>
                    <a:pt x="278866" y="1282776"/>
                  </a:lnTo>
                  <a:lnTo>
                    <a:pt x="334645" y="1282776"/>
                  </a:lnTo>
                  <a:lnTo>
                    <a:pt x="334645" y="1226997"/>
                  </a:lnTo>
                  <a:close/>
                </a:path>
                <a:path w="390525" h="1617979">
                  <a:moveTo>
                    <a:pt x="334645" y="892365"/>
                  </a:moveTo>
                  <a:lnTo>
                    <a:pt x="278866" y="892365"/>
                  </a:lnTo>
                  <a:lnTo>
                    <a:pt x="278866" y="1003922"/>
                  </a:lnTo>
                  <a:lnTo>
                    <a:pt x="334645" y="1003922"/>
                  </a:lnTo>
                  <a:lnTo>
                    <a:pt x="334645" y="892365"/>
                  </a:lnTo>
                  <a:close/>
                </a:path>
                <a:path w="390525" h="1617979">
                  <a:moveTo>
                    <a:pt x="334645" y="613498"/>
                  </a:moveTo>
                  <a:lnTo>
                    <a:pt x="278866" y="613498"/>
                  </a:lnTo>
                  <a:lnTo>
                    <a:pt x="278866" y="725043"/>
                  </a:lnTo>
                  <a:lnTo>
                    <a:pt x="334645" y="725043"/>
                  </a:lnTo>
                  <a:lnTo>
                    <a:pt x="334645" y="613498"/>
                  </a:lnTo>
                  <a:close/>
                </a:path>
                <a:path w="390525" h="1617979">
                  <a:moveTo>
                    <a:pt x="334645" y="446176"/>
                  </a:moveTo>
                  <a:lnTo>
                    <a:pt x="278866" y="446176"/>
                  </a:lnTo>
                  <a:lnTo>
                    <a:pt x="278866" y="501954"/>
                  </a:lnTo>
                  <a:lnTo>
                    <a:pt x="334645" y="501954"/>
                  </a:lnTo>
                  <a:lnTo>
                    <a:pt x="334645" y="446176"/>
                  </a:lnTo>
                  <a:close/>
                </a:path>
                <a:path w="390525" h="1617979">
                  <a:moveTo>
                    <a:pt x="390398" y="0"/>
                  </a:moveTo>
                  <a:lnTo>
                    <a:pt x="334645" y="0"/>
                  </a:lnTo>
                  <a:lnTo>
                    <a:pt x="278866" y="0"/>
                  </a:lnTo>
                  <a:lnTo>
                    <a:pt x="278866" y="55791"/>
                  </a:lnTo>
                  <a:lnTo>
                    <a:pt x="334632" y="55791"/>
                  </a:lnTo>
                  <a:lnTo>
                    <a:pt x="334632" y="111544"/>
                  </a:lnTo>
                  <a:lnTo>
                    <a:pt x="334632" y="223088"/>
                  </a:lnTo>
                  <a:lnTo>
                    <a:pt x="334632" y="334632"/>
                  </a:lnTo>
                  <a:lnTo>
                    <a:pt x="278866" y="334632"/>
                  </a:lnTo>
                  <a:lnTo>
                    <a:pt x="278866" y="390410"/>
                  </a:lnTo>
                  <a:lnTo>
                    <a:pt x="334632" y="390410"/>
                  </a:lnTo>
                  <a:lnTo>
                    <a:pt x="390398" y="390410"/>
                  </a:lnTo>
                  <a:lnTo>
                    <a:pt x="390398" y="223100"/>
                  </a:lnTo>
                  <a:lnTo>
                    <a:pt x="390398" y="111544"/>
                  </a:lnTo>
                  <a:lnTo>
                    <a:pt x="39039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525193" y="8611248"/>
              <a:ext cx="0" cy="725170"/>
            </a:xfrm>
            <a:custGeom>
              <a:avLst/>
              <a:gdLst/>
              <a:ahLst/>
              <a:cxnLst/>
              <a:rect l="l" t="t" r="r" b="b"/>
              <a:pathLst>
                <a:path h="725170">
                  <a:moveTo>
                    <a:pt x="0" y="0"/>
                  </a:moveTo>
                  <a:lnTo>
                    <a:pt x="0" y="725055"/>
                  </a:lnTo>
                </a:path>
              </a:pathLst>
            </a:custGeom>
            <a:ln w="55778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97304" y="8165071"/>
              <a:ext cx="558165" cy="1617980"/>
            </a:xfrm>
            <a:custGeom>
              <a:avLst/>
              <a:gdLst/>
              <a:ahLst/>
              <a:cxnLst/>
              <a:rect l="l" t="t" r="r" b="b"/>
              <a:pathLst>
                <a:path w="558164" h="1617979">
                  <a:moveTo>
                    <a:pt x="55765" y="1226997"/>
                  </a:moveTo>
                  <a:lnTo>
                    <a:pt x="0" y="1226997"/>
                  </a:lnTo>
                  <a:lnTo>
                    <a:pt x="0" y="1617408"/>
                  </a:lnTo>
                  <a:lnTo>
                    <a:pt x="55765" y="1617408"/>
                  </a:lnTo>
                  <a:lnTo>
                    <a:pt x="55765" y="1226997"/>
                  </a:lnTo>
                  <a:close/>
                </a:path>
                <a:path w="558164" h="1617979">
                  <a:moveTo>
                    <a:pt x="111556" y="446176"/>
                  </a:moveTo>
                  <a:lnTo>
                    <a:pt x="55778" y="446176"/>
                  </a:lnTo>
                  <a:lnTo>
                    <a:pt x="55778" y="501954"/>
                  </a:lnTo>
                  <a:lnTo>
                    <a:pt x="111556" y="501954"/>
                  </a:lnTo>
                  <a:lnTo>
                    <a:pt x="111556" y="446176"/>
                  </a:lnTo>
                  <a:close/>
                </a:path>
                <a:path w="558164" h="1617979">
                  <a:moveTo>
                    <a:pt x="501967" y="1226997"/>
                  </a:moveTo>
                  <a:lnTo>
                    <a:pt x="446189" y="1226997"/>
                  </a:lnTo>
                  <a:lnTo>
                    <a:pt x="446189" y="1282776"/>
                  </a:lnTo>
                  <a:lnTo>
                    <a:pt x="390423" y="1282776"/>
                  </a:lnTo>
                  <a:lnTo>
                    <a:pt x="334645" y="1282776"/>
                  </a:lnTo>
                  <a:lnTo>
                    <a:pt x="334645" y="1338541"/>
                  </a:lnTo>
                  <a:lnTo>
                    <a:pt x="278866" y="1338541"/>
                  </a:lnTo>
                  <a:lnTo>
                    <a:pt x="278866" y="1394320"/>
                  </a:lnTo>
                  <a:lnTo>
                    <a:pt x="223100" y="1394320"/>
                  </a:lnTo>
                  <a:lnTo>
                    <a:pt x="223100" y="1450098"/>
                  </a:lnTo>
                  <a:lnTo>
                    <a:pt x="223100" y="1505864"/>
                  </a:lnTo>
                  <a:lnTo>
                    <a:pt x="167335" y="1505864"/>
                  </a:lnTo>
                  <a:lnTo>
                    <a:pt x="167335" y="1450098"/>
                  </a:lnTo>
                  <a:lnTo>
                    <a:pt x="223100" y="1450098"/>
                  </a:lnTo>
                  <a:lnTo>
                    <a:pt x="223100" y="1394320"/>
                  </a:lnTo>
                  <a:lnTo>
                    <a:pt x="167335" y="1394320"/>
                  </a:lnTo>
                  <a:lnTo>
                    <a:pt x="111556" y="1394320"/>
                  </a:lnTo>
                  <a:lnTo>
                    <a:pt x="111556" y="1505877"/>
                  </a:lnTo>
                  <a:lnTo>
                    <a:pt x="167322" y="1505877"/>
                  </a:lnTo>
                  <a:lnTo>
                    <a:pt x="167322" y="1561630"/>
                  </a:lnTo>
                  <a:lnTo>
                    <a:pt x="111556" y="1561630"/>
                  </a:lnTo>
                  <a:lnTo>
                    <a:pt x="111556" y="1617408"/>
                  </a:lnTo>
                  <a:lnTo>
                    <a:pt x="167335" y="1617408"/>
                  </a:lnTo>
                  <a:lnTo>
                    <a:pt x="167335" y="1561642"/>
                  </a:lnTo>
                  <a:lnTo>
                    <a:pt x="223100" y="1561642"/>
                  </a:lnTo>
                  <a:lnTo>
                    <a:pt x="223100" y="1617408"/>
                  </a:lnTo>
                  <a:lnTo>
                    <a:pt x="278866" y="1617408"/>
                  </a:lnTo>
                  <a:lnTo>
                    <a:pt x="334645" y="1617408"/>
                  </a:lnTo>
                  <a:lnTo>
                    <a:pt x="390423" y="1617408"/>
                  </a:lnTo>
                  <a:lnTo>
                    <a:pt x="390423" y="1561642"/>
                  </a:lnTo>
                  <a:lnTo>
                    <a:pt x="446189" y="1561642"/>
                  </a:lnTo>
                  <a:lnTo>
                    <a:pt x="446189" y="1617408"/>
                  </a:lnTo>
                  <a:lnTo>
                    <a:pt x="501967" y="1617408"/>
                  </a:lnTo>
                  <a:lnTo>
                    <a:pt x="501967" y="1450086"/>
                  </a:lnTo>
                  <a:lnTo>
                    <a:pt x="446189" y="1450086"/>
                  </a:lnTo>
                  <a:lnTo>
                    <a:pt x="446189" y="1505864"/>
                  </a:lnTo>
                  <a:lnTo>
                    <a:pt x="390410" y="1505864"/>
                  </a:lnTo>
                  <a:lnTo>
                    <a:pt x="390410" y="1561630"/>
                  </a:lnTo>
                  <a:lnTo>
                    <a:pt x="334645" y="1561630"/>
                  </a:lnTo>
                  <a:lnTo>
                    <a:pt x="278879" y="1561630"/>
                  </a:lnTo>
                  <a:lnTo>
                    <a:pt x="278879" y="1505864"/>
                  </a:lnTo>
                  <a:lnTo>
                    <a:pt x="334645" y="1505864"/>
                  </a:lnTo>
                  <a:lnTo>
                    <a:pt x="334645" y="1450086"/>
                  </a:lnTo>
                  <a:lnTo>
                    <a:pt x="278879" y="1450086"/>
                  </a:lnTo>
                  <a:lnTo>
                    <a:pt x="278879" y="1394320"/>
                  </a:lnTo>
                  <a:lnTo>
                    <a:pt x="334645" y="1394320"/>
                  </a:lnTo>
                  <a:lnTo>
                    <a:pt x="390410" y="1394320"/>
                  </a:lnTo>
                  <a:lnTo>
                    <a:pt x="390410" y="1450098"/>
                  </a:lnTo>
                  <a:lnTo>
                    <a:pt x="446189" y="1450098"/>
                  </a:lnTo>
                  <a:lnTo>
                    <a:pt x="446189" y="1394320"/>
                  </a:lnTo>
                  <a:lnTo>
                    <a:pt x="390423" y="1394320"/>
                  </a:lnTo>
                  <a:lnTo>
                    <a:pt x="390423" y="1338554"/>
                  </a:lnTo>
                  <a:lnTo>
                    <a:pt x="446189" y="1338554"/>
                  </a:lnTo>
                  <a:lnTo>
                    <a:pt x="501967" y="1338541"/>
                  </a:lnTo>
                  <a:lnTo>
                    <a:pt x="501967" y="1226997"/>
                  </a:lnTo>
                  <a:close/>
                </a:path>
                <a:path w="558164" h="1617979">
                  <a:moveTo>
                    <a:pt x="501967" y="836587"/>
                  </a:moveTo>
                  <a:lnTo>
                    <a:pt x="446189" y="836587"/>
                  </a:lnTo>
                  <a:lnTo>
                    <a:pt x="446189" y="780821"/>
                  </a:lnTo>
                  <a:lnTo>
                    <a:pt x="390423" y="780821"/>
                  </a:lnTo>
                  <a:lnTo>
                    <a:pt x="334645" y="780821"/>
                  </a:lnTo>
                  <a:lnTo>
                    <a:pt x="334645" y="836587"/>
                  </a:lnTo>
                  <a:lnTo>
                    <a:pt x="278866" y="836587"/>
                  </a:lnTo>
                  <a:lnTo>
                    <a:pt x="278866" y="892365"/>
                  </a:lnTo>
                  <a:lnTo>
                    <a:pt x="223100" y="892365"/>
                  </a:lnTo>
                  <a:lnTo>
                    <a:pt x="223100" y="948143"/>
                  </a:lnTo>
                  <a:lnTo>
                    <a:pt x="223100" y="1003909"/>
                  </a:lnTo>
                  <a:lnTo>
                    <a:pt x="167335" y="1003909"/>
                  </a:lnTo>
                  <a:lnTo>
                    <a:pt x="167335" y="948143"/>
                  </a:lnTo>
                  <a:lnTo>
                    <a:pt x="223100" y="948143"/>
                  </a:lnTo>
                  <a:lnTo>
                    <a:pt x="223100" y="892365"/>
                  </a:lnTo>
                  <a:lnTo>
                    <a:pt x="167335" y="892365"/>
                  </a:lnTo>
                  <a:lnTo>
                    <a:pt x="167335" y="780821"/>
                  </a:lnTo>
                  <a:lnTo>
                    <a:pt x="111556" y="780821"/>
                  </a:lnTo>
                  <a:lnTo>
                    <a:pt x="55778" y="780821"/>
                  </a:lnTo>
                  <a:lnTo>
                    <a:pt x="55778" y="836599"/>
                  </a:lnTo>
                  <a:lnTo>
                    <a:pt x="111556" y="836599"/>
                  </a:lnTo>
                  <a:lnTo>
                    <a:pt x="111556" y="892365"/>
                  </a:lnTo>
                  <a:lnTo>
                    <a:pt x="167322" y="892365"/>
                  </a:lnTo>
                  <a:lnTo>
                    <a:pt x="167322" y="948131"/>
                  </a:lnTo>
                  <a:lnTo>
                    <a:pt x="111556" y="948131"/>
                  </a:lnTo>
                  <a:lnTo>
                    <a:pt x="111556" y="1003909"/>
                  </a:lnTo>
                  <a:lnTo>
                    <a:pt x="167322" y="1003909"/>
                  </a:lnTo>
                  <a:lnTo>
                    <a:pt x="167322" y="1115453"/>
                  </a:lnTo>
                  <a:lnTo>
                    <a:pt x="223100" y="1115453"/>
                  </a:lnTo>
                  <a:lnTo>
                    <a:pt x="223100" y="1003922"/>
                  </a:lnTo>
                  <a:lnTo>
                    <a:pt x="278879" y="1003922"/>
                  </a:lnTo>
                  <a:lnTo>
                    <a:pt x="278879" y="892365"/>
                  </a:lnTo>
                  <a:lnTo>
                    <a:pt x="334645" y="892365"/>
                  </a:lnTo>
                  <a:lnTo>
                    <a:pt x="390423" y="892365"/>
                  </a:lnTo>
                  <a:lnTo>
                    <a:pt x="390423" y="836599"/>
                  </a:lnTo>
                  <a:lnTo>
                    <a:pt x="446189" y="836599"/>
                  </a:lnTo>
                  <a:lnTo>
                    <a:pt x="446189" y="1003909"/>
                  </a:lnTo>
                  <a:lnTo>
                    <a:pt x="390423" y="1003909"/>
                  </a:lnTo>
                  <a:lnTo>
                    <a:pt x="390423" y="948131"/>
                  </a:lnTo>
                  <a:lnTo>
                    <a:pt x="334645" y="948131"/>
                  </a:lnTo>
                  <a:lnTo>
                    <a:pt x="334645" y="1003909"/>
                  </a:lnTo>
                  <a:lnTo>
                    <a:pt x="390410" y="1003909"/>
                  </a:lnTo>
                  <a:lnTo>
                    <a:pt x="390410" y="1059675"/>
                  </a:lnTo>
                  <a:lnTo>
                    <a:pt x="334645" y="1059675"/>
                  </a:lnTo>
                  <a:lnTo>
                    <a:pt x="278866" y="1059675"/>
                  </a:lnTo>
                  <a:lnTo>
                    <a:pt x="278866" y="1171219"/>
                  </a:lnTo>
                  <a:lnTo>
                    <a:pt x="223100" y="1171219"/>
                  </a:lnTo>
                  <a:lnTo>
                    <a:pt x="167335" y="1171219"/>
                  </a:lnTo>
                  <a:lnTo>
                    <a:pt x="111556" y="1171219"/>
                  </a:lnTo>
                  <a:lnTo>
                    <a:pt x="111556" y="1003909"/>
                  </a:lnTo>
                  <a:lnTo>
                    <a:pt x="55778" y="1003909"/>
                  </a:lnTo>
                  <a:lnTo>
                    <a:pt x="55778" y="1171232"/>
                  </a:lnTo>
                  <a:lnTo>
                    <a:pt x="111556" y="1171232"/>
                  </a:lnTo>
                  <a:lnTo>
                    <a:pt x="111556" y="1338541"/>
                  </a:lnTo>
                  <a:lnTo>
                    <a:pt x="167335" y="1338541"/>
                  </a:lnTo>
                  <a:lnTo>
                    <a:pt x="167335" y="1282763"/>
                  </a:lnTo>
                  <a:lnTo>
                    <a:pt x="223100" y="1282763"/>
                  </a:lnTo>
                  <a:lnTo>
                    <a:pt x="223100" y="1226997"/>
                  </a:lnTo>
                  <a:lnTo>
                    <a:pt x="278866" y="1226997"/>
                  </a:lnTo>
                  <a:lnTo>
                    <a:pt x="278866" y="1282776"/>
                  </a:lnTo>
                  <a:lnTo>
                    <a:pt x="334645" y="1282776"/>
                  </a:lnTo>
                  <a:lnTo>
                    <a:pt x="334645" y="1226997"/>
                  </a:lnTo>
                  <a:lnTo>
                    <a:pt x="278879" y="1226997"/>
                  </a:lnTo>
                  <a:lnTo>
                    <a:pt x="278879" y="1171219"/>
                  </a:lnTo>
                  <a:lnTo>
                    <a:pt x="334645" y="1171219"/>
                  </a:lnTo>
                  <a:lnTo>
                    <a:pt x="390410" y="1171219"/>
                  </a:lnTo>
                  <a:lnTo>
                    <a:pt x="446189" y="1171232"/>
                  </a:lnTo>
                  <a:lnTo>
                    <a:pt x="501967" y="1171219"/>
                  </a:lnTo>
                  <a:lnTo>
                    <a:pt x="501967" y="836587"/>
                  </a:lnTo>
                  <a:close/>
                </a:path>
                <a:path w="558164" h="1617979">
                  <a:moveTo>
                    <a:pt x="557733" y="613498"/>
                  </a:moveTo>
                  <a:lnTo>
                    <a:pt x="501954" y="613498"/>
                  </a:lnTo>
                  <a:lnTo>
                    <a:pt x="501954" y="669277"/>
                  </a:lnTo>
                  <a:lnTo>
                    <a:pt x="446189" y="669277"/>
                  </a:lnTo>
                  <a:lnTo>
                    <a:pt x="446189" y="780821"/>
                  </a:lnTo>
                  <a:lnTo>
                    <a:pt x="501954" y="780821"/>
                  </a:lnTo>
                  <a:lnTo>
                    <a:pt x="557733" y="780821"/>
                  </a:lnTo>
                  <a:lnTo>
                    <a:pt x="557733" y="613498"/>
                  </a:lnTo>
                  <a:close/>
                </a:path>
                <a:path w="558164" h="1617979">
                  <a:moveTo>
                    <a:pt x="557733" y="278866"/>
                  </a:moveTo>
                  <a:lnTo>
                    <a:pt x="501954" y="278866"/>
                  </a:lnTo>
                  <a:lnTo>
                    <a:pt x="501954" y="334632"/>
                  </a:lnTo>
                  <a:lnTo>
                    <a:pt x="446189" y="334632"/>
                  </a:lnTo>
                  <a:lnTo>
                    <a:pt x="446189" y="278866"/>
                  </a:lnTo>
                  <a:lnTo>
                    <a:pt x="390423" y="278866"/>
                  </a:lnTo>
                  <a:lnTo>
                    <a:pt x="390423" y="223088"/>
                  </a:lnTo>
                  <a:lnTo>
                    <a:pt x="334645" y="223088"/>
                  </a:lnTo>
                  <a:lnTo>
                    <a:pt x="278879" y="223088"/>
                  </a:lnTo>
                  <a:lnTo>
                    <a:pt x="223100" y="223088"/>
                  </a:lnTo>
                  <a:lnTo>
                    <a:pt x="223100" y="111544"/>
                  </a:lnTo>
                  <a:lnTo>
                    <a:pt x="167335" y="111544"/>
                  </a:lnTo>
                  <a:lnTo>
                    <a:pt x="167335" y="0"/>
                  </a:lnTo>
                  <a:lnTo>
                    <a:pt x="111556" y="0"/>
                  </a:lnTo>
                  <a:lnTo>
                    <a:pt x="111556" y="111544"/>
                  </a:lnTo>
                  <a:lnTo>
                    <a:pt x="167322" y="111544"/>
                  </a:lnTo>
                  <a:lnTo>
                    <a:pt x="167322" y="167322"/>
                  </a:lnTo>
                  <a:lnTo>
                    <a:pt x="111556" y="167322"/>
                  </a:lnTo>
                  <a:lnTo>
                    <a:pt x="111556" y="223100"/>
                  </a:lnTo>
                  <a:lnTo>
                    <a:pt x="167322" y="223100"/>
                  </a:lnTo>
                  <a:lnTo>
                    <a:pt x="167322" y="278853"/>
                  </a:lnTo>
                  <a:lnTo>
                    <a:pt x="223100" y="278853"/>
                  </a:lnTo>
                  <a:lnTo>
                    <a:pt x="223100" y="390410"/>
                  </a:lnTo>
                  <a:lnTo>
                    <a:pt x="278866" y="390410"/>
                  </a:lnTo>
                  <a:lnTo>
                    <a:pt x="278866" y="446176"/>
                  </a:lnTo>
                  <a:lnTo>
                    <a:pt x="223100" y="446176"/>
                  </a:lnTo>
                  <a:lnTo>
                    <a:pt x="223100" y="390410"/>
                  </a:lnTo>
                  <a:lnTo>
                    <a:pt x="167335" y="390410"/>
                  </a:lnTo>
                  <a:lnTo>
                    <a:pt x="167335" y="334632"/>
                  </a:lnTo>
                  <a:lnTo>
                    <a:pt x="111556" y="334632"/>
                  </a:lnTo>
                  <a:lnTo>
                    <a:pt x="111556" y="446176"/>
                  </a:lnTo>
                  <a:lnTo>
                    <a:pt x="167322" y="446176"/>
                  </a:lnTo>
                  <a:lnTo>
                    <a:pt x="167322" y="501954"/>
                  </a:lnTo>
                  <a:lnTo>
                    <a:pt x="111556" y="501954"/>
                  </a:lnTo>
                  <a:lnTo>
                    <a:pt x="111556" y="557733"/>
                  </a:lnTo>
                  <a:lnTo>
                    <a:pt x="167322" y="557733"/>
                  </a:lnTo>
                  <a:lnTo>
                    <a:pt x="167322" y="613498"/>
                  </a:lnTo>
                  <a:lnTo>
                    <a:pt x="111556" y="613498"/>
                  </a:lnTo>
                  <a:lnTo>
                    <a:pt x="55778" y="613498"/>
                  </a:lnTo>
                  <a:lnTo>
                    <a:pt x="55778" y="725043"/>
                  </a:lnTo>
                  <a:lnTo>
                    <a:pt x="111556" y="725043"/>
                  </a:lnTo>
                  <a:lnTo>
                    <a:pt x="167335" y="725043"/>
                  </a:lnTo>
                  <a:lnTo>
                    <a:pt x="167335" y="669290"/>
                  </a:lnTo>
                  <a:lnTo>
                    <a:pt x="223100" y="669290"/>
                  </a:lnTo>
                  <a:lnTo>
                    <a:pt x="223100" y="725068"/>
                  </a:lnTo>
                  <a:lnTo>
                    <a:pt x="278879" y="725068"/>
                  </a:lnTo>
                  <a:lnTo>
                    <a:pt x="278879" y="613511"/>
                  </a:lnTo>
                  <a:lnTo>
                    <a:pt x="334645" y="613511"/>
                  </a:lnTo>
                  <a:lnTo>
                    <a:pt x="334645" y="557733"/>
                  </a:lnTo>
                  <a:lnTo>
                    <a:pt x="278879" y="557733"/>
                  </a:lnTo>
                  <a:lnTo>
                    <a:pt x="223100" y="557733"/>
                  </a:lnTo>
                  <a:lnTo>
                    <a:pt x="167335" y="557733"/>
                  </a:lnTo>
                  <a:lnTo>
                    <a:pt x="167335" y="501954"/>
                  </a:lnTo>
                  <a:lnTo>
                    <a:pt x="223100" y="501954"/>
                  </a:lnTo>
                  <a:lnTo>
                    <a:pt x="278866" y="501954"/>
                  </a:lnTo>
                  <a:lnTo>
                    <a:pt x="334645" y="501954"/>
                  </a:lnTo>
                  <a:lnTo>
                    <a:pt x="334645" y="390410"/>
                  </a:lnTo>
                  <a:lnTo>
                    <a:pt x="278879" y="390410"/>
                  </a:lnTo>
                  <a:lnTo>
                    <a:pt x="278879" y="334632"/>
                  </a:lnTo>
                  <a:lnTo>
                    <a:pt x="334645" y="334632"/>
                  </a:lnTo>
                  <a:lnTo>
                    <a:pt x="334645" y="390410"/>
                  </a:lnTo>
                  <a:lnTo>
                    <a:pt x="390423" y="390410"/>
                  </a:lnTo>
                  <a:lnTo>
                    <a:pt x="390423" y="334657"/>
                  </a:lnTo>
                  <a:lnTo>
                    <a:pt x="446189" y="334657"/>
                  </a:lnTo>
                  <a:lnTo>
                    <a:pt x="446189" y="390410"/>
                  </a:lnTo>
                  <a:lnTo>
                    <a:pt x="501954" y="390410"/>
                  </a:lnTo>
                  <a:lnTo>
                    <a:pt x="501954" y="501954"/>
                  </a:lnTo>
                  <a:lnTo>
                    <a:pt x="446189" y="501954"/>
                  </a:lnTo>
                  <a:lnTo>
                    <a:pt x="446189" y="446176"/>
                  </a:lnTo>
                  <a:lnTo>
                    <a:pt x="390410" y="446176"/>
                  </a:lnTo>
                  <a:lnTo>
                    <a:pt x="390410" y="501954"/>
                  </a:lnTo>
                  <a:lnTo>
                    <a:pt x="334645" y="501954"/>
                  </a:lnTo>
                  <a:lnTo>
                    <a:pt x="334645" y="557733"/>
                  </a:lnTo>
                  <a:lnTo>
                    <a:pt x="390410" y="557733"/>
                  </a:lnTo>
                  <a:lnTo>
                    <a:pt x="390410" y="613498"/>
                  </a:lnTo>
                  <a:lnTo>
                    <a:pt x="446189" y="613498"/>
                  </a:lnTo>
                  <a:lnTo>
                    <a:pt x="446189" y="557733"/>
                  </a:lnTo>
                  <a:lnTo>
                    <a:pt x="501954" y="557733"/>
                  </a:lnTo>
                  <a:lnTo>
                    <a:pt x="557733" y="557733"/>
                  </a:lnTo>
                  <a:lnTo>
                    <a:pt x="557733" y="390410"/>
                  </a:lnTo>
                  <a:lnTo>
                    <a:pt x="501967" y="390410"/>
                  </a:lnTo>
                  <a:lnTo>
                    <a:pt x="501967" y="334657"/>
                  </a:lnTo>
                  <a:lnTo>
                    <a:pt x="557733" y="334657"/>
                  </a:lnTo>
                  <a:lnTo>
                    <a:pt x="557733" y="278866"/>
                  </a:lnTo>
                  <a:close/>
                </a:path>
                <a:path w="558164" h="1617979">
                  <a:moveTo>
                    <a:pt x="557733" y="167322"/>
                  </a:moveTo>
                  <a:lnTo>
                    <a:pt x="501967" y="167322"/>
                  </a:lnTo>
                  <a:lnTo>
                    <a:pt x="446189" y="167322"/>
                  </a:lnTo>
                  <a:lnTo>
                    <a:pt x="446189" y="223088"/>
                  </a:lnTo>
                  <a:lnTo>
                    <a:pt x="446189" y="278853"/>
                  </a:lnTo>
                  <a:lnTo>
                    <a:pt x="501967" y="278853"/>
                  </a:lnTo>
                  <a:lnTo>
                    <a:pt x="501967" y="223100"/>
                  </a:lnTo>
                  <a:lnTo>
                    <a:pt x="557733" y="223100"/>
                  </a:lnTo>
                  <a:lnTo>
                    <a:pt x="557733" y="167322"/>
                  </a:lnTo>
                  <a:close/>
                </a:path>
                <a:path w="558164" h="1617979">
                  <a:moveTo>
                    <a:pt x="557733" y="0"/>
                  </a:moveTo>
                  <a:lnTo>
                    <a:pt x="557733" y="0"/>
                  </a:lnTo>
                  <a:lnTo>
                    <a:pt x="278866" y="0"/>
                  </a:lnTo>
                  <a:lnTo>
                    <a:pt x="278866" y="55791"/>
                  </a:lnTo>
                  <a:lnTo>
                    <a:pt x="334645" y="55791"/>
                  </a:lnTo>
                  <a:lnTo>
                    <a:pt x="390410" y="55791"/>
                  </a:lnTo>
                  <a:lnTo>
                    <a:pt x="390410" y="111544"/>
                  </a:lnTo>
                  <a:lnTo>
                    <a:pt x="334645" y="111544"/>
                  </a:lnTo>
                  <a:lnTo>
                    <a:pt x="334645" y="167335"/>
                  </a:lnTo>
                  <a:lnTo>
                    <a:pt x="390423" y="167335"/>
                  </a:lnTo>
                  <a:lnTo>
                    <a:pt x="390423" y="111544"/>
                  </a:lnTo>
                  <a:lnTo>
                    <a:pt x="446189" y="111544"/>
                  </a:lnTo>
                  <a:lnTo>
                    <a:pt x="446189" y="55791"/>
                  </a:lnTo>
                  <a:lnTo>
                    <a:pt x="501954" y="55791"/>
                  </a:lnTo>
                  <a:lnTo>
                    <a:pt x="557733" y="55791"/>
                  </a:lnTo>
                  <a:lnTo>
                    <a:pt x="5577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999259" y="8165071"/>
              <a:ext cx="558165" cy="1617980"/>
            </a:xfrm>
            <a:custGeom>
              <a:avLst/>
              <a:gdLst/>
              <a:ahLst/>
              <a:cxnLst/>
              <a:rect l="l" t="t" r="r" b="b"/>
              <a:pathLst>
                <a:path w="558164" h="1617979">
                  <a:moveTo>
                    <a:pt x="111556" y="1561630"/>
                  </a:moveTo>
                  <a:lnTo>
                    <a:pt x="55778" y="1561630"/>
                  </a:lnTo>
                  <a:lnTo>
                    <a:pt x="55778" y="1617408"/>
                  </a:lnTo>
                  <a:lnTo>
                    <a:pt x="111556" y="1617408"/>
                  </a:lnTo>
                  <a:lnTo>
                    <a:pt x="111556" y="1561630"/>
                  </a:lnTo>
                  <a:close/>
                </a:path>
                <a:path w="558164" h="1617979">
                  <a:moveTo>
                    <a:pt x="223100" y="334632"/>
                  </a:moveTo>
                  <a:lnTo>
                    <a:pt x="167322" y="334632"/>
                  </a:lnTo>
                  <a:lnTo>
                    <a:pt x="167322" y="390410"/>
                  </a:lnTo>
                  <a:lnTo>
                    <a:pt x="223100" y="390410"/>
                  </a:lnTo>
                  <a:lnTo>
                    <a:pt x="223100" y="334632"/>
                  </a:lnTo>
                  <a:close/>
                </a:path>
                <a:path w="558164" h="1617979">
                  <a:moveTo>
                    <a:pt x="446189" y="1226997"/>
                  </a:moveTo>
                  <a:lnTo>
                    <a:pt x="390410" y="1226997"/>
                  </a:lnTo>
                  <a:lnTo>
                    <a:pt x="390410" y="1282776"/>
                  </a:lnTo>
                  <a:lnTo>
                    <a:pt x="446189" y="1282776"/>
                  </a:lnTo>
                  <a:lnTo>
                    <a:pt x="446189" y="1226997"/>
                  </a:lnTo>
                  <a:close/>
                </a:path>
                <a:path w="558164" h="1617979">
                  <a:moveTo>
                    <a:pt x="501967" y="1450086"/>
                  </a:moveTo>
                  <a:lnTo>
                    <a:pt x="446189" y="1450086"/>
                  </a:lnTo>
                  <a:lnTo>
                    <a:pt x="446189" y="1561630"/>
                  </a:lnTo>
                  <a:lnTo>
                    <a:pt x="501967" y="1561630"/>
                  </a:lnTo>
                  <a:lnTo>
                    <a:pt x="501967" y="1450086"/>
                  </a:lnTo>
                  <a:close/>
                </a:path>
                <a:path w="558164" h="1617979">
                  <a:moveTo>
                    <a:pt x="501967" y="1115453"/>
                  </a:moveTo>
                  <a:lnTo>
                    <a:pt x="501967" y="1115453"/>
                  </a:lnTo>
                  <a:lnTo>
                    <a:pt x="278879" y="1115453"/>
                  </a:lnTo>
                  <a:lnTo>
                    <a:pt x="278879" y="1059675"/>
                  </a:lnTo>
                  <a:lnTo>
                    <a:pt x="278866" y="1115453"/>
                  </a:lnTo>
                  <a:lnTo>
                    <a:pt x="278866" y="1226997"/>
                  </a:lnTo>
                  <a:lnTo>
                    <a:pt x="278866" y="1338541"/>
                  </a:lnTo>
                  <a:lnTo>
                    <a:pt x="278866" y="1394320"/>
                  </a:lnTo>
                  <a:lnTo>
                    <a:pt x="278866" y="1505877"/>
                  </a:lnTo>
                  <a:lnTo>
                    <a:pt x="278866" y="1561630"/>
                  </a:lnTo>
                  <a:lnTo>
                    <a:pt x="223100" y="1561630"/>
                  </a:lnTo>
                  <a:lnTo>
                    <a:pt x="223100" y="1505877"/>
                  </a:lnTo>
                  <a:lnTo>
                    <a:pt x="278866" y="1505877"/>
                  </a:lnTo>
                  <a:lnTo>
                    <a:pt x="278866" y="1394320"/>
                  </a:lnTo>
                  <a:lnTo>
                    <a:pt x="223100" y="1394320"/>
                  </a:lnTo>
                  <a:lnTo>
                    <a:pt x="223100" y="1450086"/>
                  </a:lnTo>
                  <a:lnTo>
                    <a:pt x="167322" y="1450086"/>
                  </a:lnTo>
                  <a:lnTo>
                    <a:pt x="167322" y="1338541"/>
                  </a:lnTo>
                  <a:lnTo>
                    <a:pt x="111556" y="1338541"/>
                  </a:lnTo>
                  <a:lnTo>
                    <a:pt x="111556" y="1282763"/>
                  </a:lnTo>
                  <a:lnTo>
                    <a:pt x="167322" y="1282763"/>
                  </a:lnTo>
                  <a:lnTo>
                    <a:pt x="167322" y="1338541"/>
                  </a:lnTo>
                  <a:lnTo>
                    <a:pt x="223100" y="1338541"/>
                  </a:lnTo>
                  <a:lnTo>
                    <a:pt x="278866" y="1338541"/>
                  </a:lnTo>
                  <a:lnTo>
                    <a:pt x="278866" y="1226997"/>
                  </a:lnTo>
                  <a:lnTo>
                    <a:pt x="223100" y="1226997"/>
                  </a:lnTo>
                  <a:lnTo>
                    <a:pt x="223100" y="1171219"/>
                  </a:lnTo>
                  <a:lnTo>
                    <a:pt x="167322" y="1171219"/>
                  </a:lnTo>
                  <a:lnTo>
                    <a:pt x="167322" y="1115453"/>
                  </a:lnTo>
                  <a:lnTo>
                    <a:pt x="223100" y="1115453"/>
                  </a:lnTo>
                  <a:lnTo>
                    <a:pt x="278866" y="1115453"/>
                  </a:lnTo>
                  <a:lnTo>
                    <a:pt x="278866" y="1059675"/>
                  </a:lnTo>
                  <a:lnTo>
                    <a:pt x="223100" y="1059675"/>
                  </a:lnTo>
                  <a:lnTo>
                    <a:pt x="167322" y="1059675"/>
                  </a:lnTo>
                  <a:lnTo>
                    <a:pt x="111556" y="1059675"/>
                  </a:lnTo>
                  <a:lnTo>
                    <a:pt x="55778" y="1059675"/>
                  </a:lnTo>
                  <a:lnTo>
                    <a:pt x="55778" y="1115453"/>
                  </a:lnTo>
                  <a:lnTo>
                    <a:pt x="0" y="1115453"/>
                  </a:lnTo>
                  <a:lnTo>
                    <a:pt x="0" y="1171232"/>
                  </a:lnTo>
                  <a:lnTo>
                    <a:pt x="55778" y="1171232"/>
                  </a:lnTo>
                  <a:lnTo>
                    <a:pt x="55778" y="1338541"/>
                  </a:lnTo>
                  <a:lnTo>
                    <a:pt x="111544" y="1338541"/>
                  </a:lnTo>
                  <a:lnTo>
                    <a:pt x="111544" y="1394320"/>
                  </a:lnTo>
                  <a:lnTo>
                    <a:pt x="55778" y="1394320"/>
                  </a:lnTo>
                  <a:lnTo>
                    <a:pt x="0" y="1394320"/>
                  </a:lnTo>
                  <a:lnTo>
                    <a:pt x="0" y="1450098"/>
                  </a:lnTo>
                  <a:lnTo>
                    <a:pt x="55778" y="1450098"/>
                  </a:lnTo>
                  <a:lnTo>
                    <a:pt x="55778" y="1505877"/>
                  </a:lnTo>
                  <a:lnTo>
                    <a:pt x="111556" y="1505877"/>
                  </a:lnTo>
                  <a:lnTo>
                    <a:pt x="111556" y="1450098"/>
                  </a:lnTo>
                  <a:lnTo>
                    <a:pt x="167322" y="1450098"/>
                  </a:lnTo>
                  <a:lnTo>
                    <a:pt x="167322" y="1617408"/>
                  </a:lnTo>
                  <a:lnTo>
                    <a:pt x="223100" y="1617408"/>
                  </a:lnTo>
                  <a:lnTo>
                    <a:pt x="278866" y="1617408"/>
                  </a:lnTo>
                  <a:lnTo>
                    <a:pt x="446189" y="1617408"/>
                  </a:lnTo>
                  <a:lnTo>
                    <a:pt x="446189" y="1561630"/>
                  </a:lnTo>
                  <a:lnTo>
                    <a:pt x="390423" y="1561630"/>
                  </a:lnTo>
                  <a:lnTo>
                    <a:pt x="390423" y="1505864"/>
                  </a:lnTo>
                  <a:lnTo>
                    <a:pt x="334645" y="1505864"/>
                  </a:lnTo>
                  <a:lnTo>
                    <a:pt x="278879" y="1505864"/>
                  </a:lnTo>
                  <a:lnTo>
                    <a:pt x="278879" y="1394320"/>
                  </a:lnTo>
                  <a:lnTo>
                    <a:pt x="334645" y="1394320"/>
                  </a:lnTo>
                  <a:lnTo>
                    <a:pt x="334645" y="1450098"/>
                  </a:lnTo>
                  <a:lnTo>
                    <a:pt x="390423" y="1450098"/>
                  </a:lnTo>
                  <a:lnTo>
                    <a:pt x="390423" y="1394320"/>
                  </a:lnTo>
                  <a:lnTo>
                    <a:pt x="446189" y="1394320"/>
                  </a:lnTo>
                  <a:lnTo>
                    <a:pt x="501967" y="1394320"/>
                  </a:lnTo>
                  <a:lnTo>
                    <a:pt x="501967" y="1338541"/>
                  </a:lnTo>
                  <a:lnTo>
                    <a:pt x="446189" y="1338541"/>
                  </a:lnTo>
                  <a:lnTo>
                    <a:pt x="390423" y="1338541"/>
                  </a:lnTo>
                  <a:lnTo>
                    <a:pt x="334645" y="1338541"/>
                  </a:lnTo>
                  <a:lnTo>
                    <a:pt x="334645" y="1171232"/>
                  </a:lnTo>
                  <a:lnTo>
                    <a:pt x="390410" y="1171232"/>
                  </a:lnTo>
                  <a:lnTo>
                    <a:pt x="446189" y="1171232"/>
                  </a:lnTo>
                  <a:lnTo>
                    <a:pt x="501967" y="1171232"/>
                  </a:lnTo>
                  <a:lnTo>
                    <a:pt x="501967" y="1115453"/>
                  </a:lnTo>
                  <a:close/>
                </a:path>
                <a:path w="558164" h="1617979">
                  <a:moveTo>
                    <a:pt x="501967" y="948131"/>
                  </a:moveTo>
                  <a:lnTo>
                    <a:pt x="446189" y="948131"/>
                  </a:lnTo>
                  <a:lnTo>
                    <a:pt x="446189" y="1059675"/>
                  </a:lnTo>
                  <a:lnTo>
                    <a:pt x="501967" y="1059675"/>
                  </a:lnTo>
                  <a:lnTo>
                    <a:pt x="501967" y="948131"/>
                  </a:lnTo>
                  <a:close/>
                </a:path>
                <a:path w="558164" h="1617979">
                  <a:moveTo>
                    <a:pt x="501967" y="725043"/>
                  </a:moveTo>
                  <a:lnTo>
                    <a:pt x="446189" y="725043"/>
                  </a:lnTo>
                  <a:lnTo>
                    <a:pt x="390410" y="725043"/>
                  </a:lnTo>
                  <a:lnTo>
                    <a:pt x="390410" y="836587"/>
                  </a:lnTo>
                  <a:lnTo>
                    <a:pt x="446189" y="836587"/>
                  </a:lnTo>
                  <a:lnTo>
                    <a:pt x="446189" y="892365"/>
                  </a:lnTo>
                  <a:lnTo>
                    <a:pt x="501967" y="892365"/>
                  </a:lnTo>
                  <a:lnTo>
                    <a:pt x="501967" y="725043"/>
                  </a:lnTo>
                  <a:close/>
                </a:path>
                <a:path w="558164" h="1617979">
                  <a:moveTo>
                    <a:pt x="557733" y="501954"/>
                  </a:moveTo>
                  <a:lnTo>
                    <a:pt x="501967" y="501954"/>
                  </a:lnTo>
                  <a:lnTo>
                    <a:pt x="446189" y="501954"/>
                  </a:lnTo>
                  <a:lnTo>
                    <a:pt x="446189" y="446176"/>
                  </a:lnTo>
                  <a:lnTo>
                    <a:pt x="390410" y="446176"/>
                  </a:lnTo>
                  <a:lnTo>
                    <a:pt x="390410" y="501954"/>
                  </a:lnTo>
                  <a:lnTo>
                    <a:pt x="334645" y="501954"/>
                  </a:lnTo>
                  <a:lnTo>
                    <a:pt x="278879" y="501954"/>
                  </a:lnTo>
                  <a:lnTo>
                    <a:pt x="278879" y="390410"/>
                  </a:lnTo>
                  <a:lnTo>
                    <a:pt x="334645" y="390410"/>
                  </a:lnTo>
                  <a:lnTo>
                    <a:pt x="334645" y="223088"/>
                  </a:lnTo>
                  <a:lnTo>
                    <a:pt x="278879" y="223088"/>
                  </a:lnTo>
                  <a:lnTo>
                    <a:pt x="278879" y="167335"/>
                  </a:lnTo>
                  <a:lnTo>
                    <a:pt x="334645" y="167335"/>
                  </a:lnTo>
                  <a:lnTo>
                    <a:pt x="334645" y="111544"/>
                  </a:lnTo>
                  <a:lnTo>
                    <a:pt x="278866" y="111544"/>
                  </a:lnTo>
                  <a:lnTo>
                    <a:pt x="278866" y="167322"/>
                  </a:lnTo>
                  <a:lnTo>
                    <a:pt x="278866" y="334632"/>
                  </a:lnTo>
                  <a:lnTo>
                    <a:pt x="278866" y="390410"/>
                  </a:lnTo>
                  <a:lnTo>
                    <a:pt x="223100" y="390410"/>
                  </a:lnTo>
                  <a:lnTo>
                    <a:pt x="223100" y="446176"/>
                  </a:lnTo>
                  <a:lnTo>
                    <a:pt x="167322" y="446176"/>
                  </a:lnTo>
                  <a:lnTo>
                    <a:pt x="167322" y="390410"/>
                  </a:lnTo>
                  <a:lnTo>
                    <a:pt x="111556" y="390410"/>
                  </a:lnTo>
                  <a:lnTo>
                    <a:pt x="111556" y="334632"/>
                  </a:lnTo>
                  <a:lnTo>
                    <a:pt x="167322" y="334632"/>
                  </a:lnTo>
                  <a:lnTo>
                    <a:pt x="167322" y="278853"/>
                  </a:lnTo>
                  <a:lnTo>
                    <a:pt x="223100" y="278853"/>
                  </a:lnTo>
                  <a:lnTo>
                    <a:pt x="223100" y="334632"/>
                  </a:lnTo>
                  <a:lnTo>
                    <a:pt x="278866" y="334632"/>
                  </a:lnTo>
                  <a:lnTo>
                    <a:pt x="278866" y="167322"/>
                  </a:lnTo>
                  <a:lnTo>
                    <a:pt x="223100" y="167322"/>
                  </a:lnTo>
                  <a:lnTo>
                    <a:pt x="223100" y="223088"/>
                  </a:lnTo>
                  <a:lnTo>
                    <a:pt x="167322" y="223088"/>
                  </a:lnTo>
                  <a:lnTo>
                    <a:pt x="167322" y="167322"/>
                  </a:lnTo>
                  <a:lnTo>
                    <a:pt x="111556" y="167322"/>
                  </a:lnTo>
                  <a:lnTo>
                    <a:pt x="111556" y="111556"/>
                  </a:lnTo>
                  <a:lnTo>
                    <a:pt x="167322" y="111556"/>
                  </a:lnTo>
                  <a:lnTo>
                    <a:pt x="223100" y="111544"/>
                  </a:lnTo>
                  <a:lnTo>
                    <a:pt x="223100" y="55791"/>
                  </a:lnTo>
                  <a:lnTo>
                    <a:pt x="278866" y="55791"/>
                  </a:lnTo>
                  <a:lnTo>
                    <a:pt x="334645" y="55791"/>
                  </a:lnTo>
                  <a:lnTo>
                    <a:pt x="334645" y="0"/>
                  </a:lnTo>
                  <a:lnTo>
                    <a:pt x="278879" y="0"/>
                  </a:lnTo>
                  <a:lnTo>
                    <a:pt x="223100" y="0"/>
                  </a:lnTo>
                  <a:lnTo>
                    <a:pt x="167322" y="0"/>
                  </a:lnTo>
                  <a:lnTo>
                    <a:pt x="167322" y="55778"/>
                  </a:lnTo>
                  <a:lnTo>
                    <a:pt x="111556" y="55778"/>
                  </a:lnTo>
                  <a:lnTo>
                    <a:pt x="55778" y="55778"/>
                  </a:lnTo>
                  <a:lnTo>
                    <a:pt x="55778" y="111544"/>
                  </a:lnTo>
                  <a:lnTo>
                    <a:pt x="55778" y="167335"/>
                  </a:lnTo>
                  <a:lnTo>
                    <a:pt x="111544" y="167335"/>
                  </a:lnTo>
                  <a:lnTo>
                    <a:pt x="111544" y="223088"/>
                  </a:lnTo>
                  <a:lnTo>
                    <a:pt x="55778" y="223088"/>
                  </a:lnTo>
                  <a:lnTo>
                    <a:pt x="55778" y="501954"/>
                  </a:lnTo>
                  <a:lnTo>
                    <a:pt x="111544" y="501954"/>
                  </a:lnTo>
                  <a:lnTo>
                    <a:pt x="111544" y="557733"/>
                  </a:lnTo>
                  <a:lnTo>
                    <a:pt x="55778" y="557733"/>
                  </a:lnTo>
                  <a:lnTo>
                    <a:pt x="55778" y="613498"/>
                  </a:lnTo>
                  <a:lnTo>
                    <a:pt x="0" y="613498"/>
                  </a:lnTo>
                  <a:lnTo>
                    <a:pt x="0" y="780821"/>
                  </a:lnTo>
                  <a:lnTo>
                    <a:pt x="55778" y="780821"/>
                  </a:lnTo>
                  <a:lnTo>
                    <a:pt x="55778" y="836587"/>
                  </a:lnTo>
                  <a:lnTo>
                    <a:pt x="0" y="836587"/>
                  </a:lnTo>
                  <a:lnTo>
                    <a:pt x="0" y="1059675"/>
                  </a:lnTo>
                  <a:lnTo>
                    <a:pt x="55778" y="1059675"/>
                  </a:lnTo>
                  <a:lnTo>
                    <a:pt x="55778" y="892365"/>
                  </a:lnTo>
                  <a:lnTo>
                    <a:pt x="111556" y="892365"/>
                  </a:lnTo>
                  <a:lnTo>
                    <a:pt x="111556" y="836599"/>
                  </a:lnTo>
                  <a:lnTo>
                    <a:pt x="167322" y="836599"/>
                  </a:lnTo>
                  <a:lnTo>
                    <a:pt x="167322" y="948143"/>
                  </a:lnTo>
                  <a:lnTo>
                    <a:pt x="223100" y="948143"/>
                  </a:lnTo>
                  <a:lnTo>
                    <a:pt x="278866" y="948131"/>
                  </a:lnTo>
                  <a:lnTo>
                    <a:pt x="278866" y="1003909"/>
                  </a:lnTo>
                  <a:lnTo>
                    <a:pt x="334645" y="1003909"/>
                  </a:lnTo>
                  <a:lnTo>
                    <a:pt x="334645" y="1059688"/>
                  </a:lnTo>
                  <a:lnTo>
                    <a:pt x="390423" y="1059688"/>
                  </a:lnTo>
                  <a:lnTo>
                    <a:pt x="390423" y="892365"/>
                  </a:lnTo>
                  <a:lnTo>
                    <a:pt x="334645" y="892365"/>
                  </a:lnTo>
                  <a:lnTo>
                    <a:pt x="334645" y="780821"/>
                  </a:lnTo>
                  <a:lnTo>
                    <a:pt x="278879" y="780821"/>
                  </a:lnTo>
                  <a:lnTo>
                    <a:pt x="278879" y="725055"/>
                  </a:lnTo>
                  <a:lnTo>
                    <a:pt x="334645" y="725055"/>
                  </a:lnTo>
                  <a:lnTo>
                    <a:pt x="334645" y="669277"/>
                  </a:lnTo>
                  <a:lnTo>
                    <a:pt x="278866" y="669277"/>
                  </a:lnTo>
                  <a:lnTo>
                    <a:pt x="278866" y="725043"/>
                  </a:lnTo>
                  <a:lnTo>
                    <a:pt x="223100" y="725043"/>
                  </a:lnTo>
                  <a:lnTo>
                    <a:pt x="223100" y="780821"/>
                  </a:lnTo>
                  <a:lnTo>
                    <a:pt x="167322" y="780821"/>
                  </a:lnTo>
                  <a:lnTo>
                    <a:pt x="111556" y="780821"/>
                  </a:lnTo>
                  <a:lnTo>
                    <a:pt x="111556" y="725055"/>
                  </a:lnTo>
                  <a:lnTo>
                    <a:pt x="167322" y="725055"/>
                  </a:lnTo>
                  <a:lnTo>
                    <a:pt x="167322" y="669277"/>
                  </a:lnTo>
                  <a:lnTo>
                    <a:pt x="111556" y="669277"/>
                  </a:lnTo>
                  <a:lnTo>
                    <a:pt x="111556" y="557733"/>
                  </a:lnTo>
                  <a:lnTo>
                    <a:pt x="167322" y="557733"/>
                  </a:lnTo>
                  <a:lnTo>
                    <a:pt x="167322" y="669264"/>
                  </a:lnTo>
                  <a:lnTo>
                    <a:pt x="223100" y="669264"/>
                  </a:lnTo>
                  <a:lnTo>
                    <a:pt x="223100" y="557733"/>
                  </a:lnTo>
                  <a:lnTo>
                    <a:pt x="278866" y="557733"/>
                  </a:lnTo>
                  <a:lnTo>
                    <a:pt x="278866" y="613498"/>
                  </a:lnTo>
                  <a:lnTo>
                    <a:pt x="334645" y="613498"/>
                  </a:lnTo>
                  <a:lnTo>
                    <a:pt x="334645" y="557733"/>
                  </a:lnTo>
                  <a:lnTo>
                    <a:pt x="390410" y="557733"/>
                  </a:lnTo>
                  <a:lnTo>
                    <a:pt x="390410" y="613498"/>
                  </a:lnTo>
                  <a:lnTo>
                    <a:pt x="446189" y="613498"/>
                  </a:lnTo>
                  <a:lnTo>
                    <a:pt x="446189" y="669277"/>
                  </a:lnTo>
                  <a:lnTo>
                    <a:pt x="501954" y="669277"/>
                  </a:lnTo>
                  <a:lnTo>
                    <a:pt x="557733" y="669277"/>
                  </a:lnTo>
                  <a:lnTo>
                    <a:pt x="557733" y="501954"/>
                  </a:lnTo>
                  <a:close/>
                </a:path>
                <a:path w="558164" h="1617979">
                  <a:moveTo>
                    <a:pt x="557733" y="111544"/>
                  </a:moveTo>
                  <a:lnTo>
                    <a:pt x="501954" y="111544"/>
                  </a:lnTo>
                  <a:lnTo>
                    <a:pt x="501954" y="223088"/>
                  </a:lnTo>
                  <a:lnTo>
                    <a:pt x="501954" y="278853"/>
                  </a:lnTo>
                  <a:lnTo>
                    <a:pt x="557733" y="278853"/>
                  </a:lnTo>
                  <a:lnTo>
                    <a:pt x="557733" y="223100"/>
                  </a:lnTo>
                  <a:lnTo>
                    <a:pt x="557733" y="111544"/>
                  </a:lnTo>
                  <a:close/>
                </a:path>
                <a:path w="558164" h="1617979">
                  <a:moveTo>
                    <a:pt x="557733" y="0"/>
                  </a:moveTo>
                  <a:lnTo>
                    <a:pt x="501967" y="0"/>
                  </a:lnTo>
                  <a:lnTo>
                    <a:pt x="446189" y="0"/>
                  </a:lnTo>
                  <a:lnTo>
                    <a:pt x="390410" y="0"/>
                  </a:lnTo>
                  <a:lnTo>
                    <a:pt x="390410" y="111544"/>
                  </a:lnTo>
                  <a:lnTo>
                    <a:pt x="390410" y="223088"/>
                  </a:lnTo>
                  <a:lnTo>
                    <a:pt x="390410" y="390410"/>
                  </a:lnTo>
                  <a:lnTo>
                    <a:pt x="446189" y="390410"/>
                  </a:lnTo>
                  <a:lnTo>
                    <a:pt x="501954" y="390410"/>
                  </a:lnTo>
                  <a:lnTo>
                    <a:pt x="557733" y="390410"/>
                  </a:lnTo>
                  <a:lnTo>
                    <a:pt x="557733" y="334632"/>
                  </a:lnTo>
                  <a:lnTo>
                    <a:pt x="501967" y="334632"/>
                  </a:lnTo>
                  <a:lnTo>
                    <a:pt x="446189" y="334632"/>
                  </a:lnTo>
                  <a:lnTo>
                    <a:pt x="446189" y="223100"/>
                  </a:lnTo>
                  <a:lnTo>
                    <a:pt x="446189" y="111544"/>
                  </a:lnTo>
                  <a:lnTo>
                    <a:pt x="446189" y="55791"/>
                  </a:lnTo>
                  <a:lnTo>
                    <a:pt x="501954" y="55791"/>
                  </a:lnTo>
                  <a:lnTo>
                    <a:pt x="557733" y="55791"/>
                  </a:lnTo>
                  <a:lnTo>
                    <a:pt x="5577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501214" y="8165071"/>
              <a:ext cx="279400" cy="1617980"/>
            </a:xfrm>
            <a:custGeom>
              <a:avLst/>
              <a:gdLst/>
              <a:ahLst/>
              <a:cxnLst/>
              <a:rect l="l" t="t" r="r" b="b"/>
              <a:pathLst>
                <a:path w="279400" h="1617979">
                  <a:moveTo>
                    <a:pt x="55778" y="501954"/>
                  </a:moveTo>
                  <a:lnTo>
                    <a:pt x="0" y="501954"/>
                  </a:lnTo>
                  <a:lnTo>
                    <a:pt x="0" y="669277"/>
                  </a:lnTo>
                  <a:lnTo>
                    <a:pt x="55778" y="669277"/>
                  </a:lnTo>
                  <a:lnTo>
                    <a:pt x="55778" y="501954"/>
                  </a:lnTo>
                  <a:close/>
                </a:path>
                <a:path w="279400" h="1617979">
                  <a:moveTo>
                    <a:pt x="111556" y="669277"/>
                  </a:moveTo>
                  <a:lnTo>
                    <a:pt x="55778" y="669277"/>
                  </a:lnTo>
                  <a:lnTo>
                    <a:pt x="55778" y="725055"/>
                  </a:lnTo>
                  <a:lnTo>
                    <a:pt x="111556" y="725055"/>
                  </a:lnTo>
                  <a:lnTo>
                    <a:pt x="111556" y="669277"/>
                  </a:lnTo>
                  <a:close/>
                </a:path>
                <a:path w="279400" h="1617979">
                  <a:moveTo>
                    <a:pt x="111556" y="446176"/>
                  </a:moveTo>
                  <a:lnTo>
                    <a:pt x="55778" y="446176"/>
                  </a:lnTo>
                  <a:lnTo>
                    <a:pt x="55778" y="501954"/>
                  </a:lnTo>
                  <a:lnTo>
                    <a:pt x="111556" y="501954"/>
                  </a:lnTo>
                  <a:lnTo>
                    <a:pt x="111556" y="446176"/>
                  </a:lnTo>
                  <a:close/>
                </a:path>
                <a:path w="279400" h="1617979">
                  <a:moveTo>
                    <a:pt x="278866" y="725043"/>
                  </a:moveTo>
                  <a:lnTo>
                    <a:pt x="223100" y="725043"/>
                  </a:lnTo>
                  <a:lnTo>
                    <a:pt x="167322" y="725043"/>
                  </a:lnTo>
                  <a:lnTo>
                    <a:pt x="167322" y="948131"/>
                  </a:lnTo>
                  <a:lnTo>
                    <a:pt x="111556" y="948131"/>
                  </a:lnTo>
                  <a:lnTo>
                    <a:pt x="111556" y="892365"/>
                  </a:lnTo>
                  <a:lnTo>
                    <a:pt x="55778" y="892365"/>
                  </a:lnTo>
                  <a:lnTo>
                    <a:pt x="55778" y="780821"/>
                  </a:lnTo>
                  <a:lnTo>
                    <a:pt x="0" y="780821"/>
                  </a:lnTo>
                  <a:lnTo>
                    <a:pt x="0" y="948143"/>
                  </a:lnTo>
                  <a:lnTo>
                    <a:pt x="55778" y="948143"/>
                  </a:lnTo>
                  <a:lnTo>
                    <a:pt x="55778" y="1003922"/>
                  </a:lnTo>
                  <a:lnTo>
                    <a:pt x="111544" y="1003922"/>
                  </a:lnTo>
                  <a:lnTo>
                    <a:pt x="111544" y="1115453"/>
                  </a:lnTo>
                  <a:lnTo>
                    <a:pt x="111544" y="1338541"/>
                  </a:lnTo>
                  <a:lnTo>
                    <a:pt x="111544" y="1394320"/>
                  </a:lnTo>
                  <a:lnTo>
                    <a:pt x="55778" y="1394320"/>
                  </a:lnTo>
                  <a:lnTo>
                    <a:pt x="55778" y="1338541"/>
                  </a:lnTo>
                  <a:lnTo>
                    <a:pt x="111544" y="1338541"/>
                  </a:lnTo>
                  <a:lnTo>
                    <a:pt x="111544" y="1115453"/>
                  </a:lnTo>
                  <a:lnTo>
                    <a:pt x="55778" y="1115453"/>
                  </a:lnTo>
                  <a:lnTo>
                    <a:pt x="0" y="1115453"/>
                  </a:lnTo>
                  <a:lnTo>
                    <a:pt x="0" y="1450086"/>
                  </a:lnTo>
                  <a:lnTo>
                    <a:pt x="55778" y="1450086"/>
                  </a:lnTo>
                  <a:lnTo>
                    <a:pt x="111544" y="1450098"/>
                  </a:lnTo>
                  <a:lnTo>
                    <a:pt x="111544" y="1505864"/>
                  </a:lnTo>
                  <a:lnTo>
                    <a:pt x="55778" y="1505864"/>
                  </a:lnTo>
                  <a:lnTo>
                    <a:pt x="55778" y="1617408"/>
                  </a:lnTo>
                  <a:lnTo>
                    <a:pt x="111556" y="1617408"/>
                  </a:lnTo>
                  <a:lnTo>
                    <a:pt x="111556" y="1505864"/>
                  </a:lnTo>
                  <a:lnTo>
                    <a:pt x="167322" y="1505864"/>
                  </a:lnTo>
                  <a:lnTo>
                    <a:pt x="167322" y="1450086"/>
                  </a:lnTo>
                  <a:lnTo>
                    <a:pt x="111556" y="1450086"/>
                  </a:lnTo>
                  <a:lnTo>
                    <a:pt x="111556" y="1394320"/>
                  </a:lnTo>
                  <a:lnTo>
                    <a:pt x="167322" y="1394320"/>
                  </a:lnTo>
                  <a:lnTo>
                    <a:pt x="223088" y="1394320"/>
                  </a:lnTo>
                  <a:lnTo>
                    <a:pt x="223088" y="1505864"/>
                  </a:lnTo>
                  <a:lnTo>
                    <a:pt x="167322" y="1505864"/>
                  </a:lnTo>
                  <a:lnTo>
                    <a:pt x="167322" y="1617408"/>
                  </a:lnTo>
                  <a:lnTo>
                    <a:pt x="223100" y="1617408"/>
                  </a:lnTo>
                  <a:lnTo>
                    <a:pt x="223100" y="1505877"/>
                  </a:lnTo>
                  <a:lnTo>
                    <a:pt x="278866" y="1505877"/>
                  </a:lnTo>
                  <a:lnTo>
                    <a:pt x="278866" y="1394320"/>
                  </a:lnTo>
                  <a:lnTo>
                    <a:pt x="223100" y="1394320"/>
                  </a:lnTo>
                  <a:lnTo>
                    <a:pt x="223100" y="1338541"/>
                  </a:lnTo>
                  <a:lnTo>
                    <a:pt x="167322" y="1338541"/>
                  </a:lnTo>
                  <a:lnTo>
                    <a:pt x="111556" y="1338541"/>
                  </a:lnTo>
                  <a:lnTo>
                    <a:pt x="111556" y="1226997"/>
                  </a:lnTo>
                  <a:lnTo>
                    <a:pt x="167322" y="1226997"/>
                  </a:lnTo>
                  <a:lnTo>
                    <a:pt x="167322" y="1282763"/>
                  </a:lnTo>
                  <a:lnTo>
                    <a:pt x="223100" y="1282763"/>
                  </a:lnTo>
                  <a:lnTo>
                    <a:pt x="223100" y="1226997"/>
                  </a:lnTo>
                  <a:lnTo>
                    <a:pt x="278866" y="1226997"/>
                  </a:lnTo>
                  <a:lnTo>
                    <a:pt x="278866" y="1171219"/>
                  </a:lnTo>
                  <a:lnTo>
                    <a:pt x="223100" y="1171219"/>
                  </a:lnTo>
                  <a:lnTo>
                    <a:pt x="167322" y="1171219"/>
                  </a:lnTo>
                  <a:lnTo>
                    <a:pt x="167322" y="1003922"/>
                  </a:lnTo>
                  <a:lnTo>
                    <a:pt x="223100" y="1003922"/>
                  </a:lnTo>
                  <a:lnTo>
                    <a:pt x="223100" y="836587"/>
                  </a:lnTo>
                  <a:lnTo>
                    <a:pt x="278866" y="836587"/>
                  </a:lnTo>
                  <a:lnTo>
                    <a:pt x="278866" y="725043"/>
                  </a:lnTo>
                  <a:close/>
                </a:path>
                <a:path w="279400" h="1617979">
                  <a:moveTo>
                    <a:pt x="278866" y="613498"/>
                  </a:moveTo>
                  <a:lnTo>
                    <a:pt x="223100" y="613498"/>
                  </a:lnTo>
                  <a:lnTo>
                    <a:pt x="223100" y="557733"/>
                  </a:lnTo>
                  <a:lnTo>
                    <a:pt x="167322" y="557733"/>
                  </a:lnTo>
                  <a:lnTo>
                    <a:pt x="111544" y="557733"/>
                  </a:lnTo>
                  <a:lnTo>
                    <a:pt x="111544" y="613511"/>
                  </a:lnTo>
                  <a:lnTo>
                    <a:pt x="167322" y="613511"/>
                  </a:lnTo>
                  <a:lnTo>
                    <a:pt x="223088" y="613511"/>
                  </a:lnTo>
                  <a:lnTo>
                    <a:pt x="223088" y="669277"/>
                  </a:lnTo>
                  <a:lnTo>
                    <a:pt x="278866" y="669277"/>
                  </a:lnTo>
                  <a:lnTo>
                    <a:pt x="278866" y="613498"/>
                  </a:lnTo>
                  <a:close/>
                </a:path>
                <a:path w="279400" h="1617979">
                  <a:moveTo>
                    <a:pt x="278866" y="446176"/>
                  </a:moveTo>
                  <a:lnTo>
                    <a:pt x="223100" y="446176"/>
                  </a:lnTo>
                  <a:lnTo>
                    <a:pt x="167322" y="446176"/>
                  </a:lnTo>
                  <a:lnTo>
                    <a:pt x="167322" y="501954"/>
                  </a:lnTo>
                  <a:lnTo>
                    <a:pt x="223088" y="501954"/>
                  </a:lnTo>
                  <a:lnTo>
                    <a:pt x="223088" y="557720"/>
                  </a:lnTo>
                  <a:lnTo>
                    <a:pt x="278866" y="557720"/>
                  </a:lnTo>
                  <a:lnTo>
                    <a:pt x="278866" y="446176"/>
                  </a:lnTo>
                  <a:close/>
                </a:path>
                <a:path w="279400" h="1617979">
                  <a:moveTo>
                    <a:pt x="278866" y="0"/>
                  </a:moveTo>
                  <a:lnTo>
                    <a:pt x="278866" y="0"/>
                  </a:lnTo>
                  <a:lnTo>
                    <a:pt x="55778" y="0"/>
                  </a:lnTo>
                  <a:lnTo>
                    <a:pt x="55778" y="55791"/>
                  </a:lnTo>
                  <a:lnTo>
                    <a:pt x="111544" y="55791"/>
                  </a:lnTo>
                  <a:lnTo>
                    <a:pt x="167322" y="55791"/>
                  </a:lnTo>
                  <a:lnTo>
                    <a:pt x="223088" y="55791"/>
                  </a:lnTo>
                  <a:lnTo>
                    <a:pt x="223088" y="111544"/>
                  </a:lnTo>
                  <a:lnTo>
                    <a:pt x="223088" y="223088"/>
                  </a:lnTo>
                  <a:lnTo>
                    <a:pt x="223088" y="334632"/>
                  </a:lnTo>
                  <a:lnTo>
                    <a:pt x="167322" y="334632"/>
                  </a:lnTo>
                  <a:lnTo>
                    <a:pt x="111556" y="334632"/>
                  </a:lnTo>
                  <a:lnTo>
                    <a:pt x="55778" y="334632"/>
                  </a:lnTo>
                  <a:lnTo>
                    <a:pt x="55778" y="390410"/>
                  </a:lnTo>
                  <a:lnTo>
                    <a:pt x="278866" y="390410"/>
                  </a:lnTo>
                  <a:lnTo>
                    <a:pt x="278866" y="223100"/>
                  </a:lnTo>
                  <a:lnTo>
                    <a:pt x="278866" y="111544"/>
                  </a:lnTo>
                  <a:lnTo>
                    <a:pt x="27886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60607" y="7606355"/>
              <a:ext cx="3232785" cy="1300480"/>
            </a:xfrm>
            <a:custGeom>
              <a:avLst/>
              <a:gdLst/>
              <a:ahLst/>
              <a:cxnLst/>
              <a:rect l="l" t="t" r="r" b="b"/>
              <a:pathLst>
                <a:path w="3232784" h="1300479">
                  <a:moveTo>
                    <a:pt x="2441352" y="433577"/>
                  </a:moveTo>
                  <a:lnTo>
                    <a:pt x="790809" y="433577"/>
                  </a:lnTo>
                  <a:lnTo>
                    <a:pt x="840996" y="435467"/>
                  </a:lnTo>
                  <a:lnTo>
                    <a:pt x="890706" y="441096"/>
                  </a:lnTo>
                  <a:lnTo>
                    <a:pt x="939737" y="450407"/>
                  </a:lnTo>
                  <a:lnTo>
                    <a:pt x="987886" y="463342"/>
                  </a:lnTo>
                  <a:lnTo>
                    <a:pt x="1034949" y="479844"/>
                  </a:lnTo>
                  <a:lnTo>
                    <a:pt x="1080725" y="499854"/>
                  </a:lnTo>
                  <a:lnTo>
                    <a:pt x="1125010" y="523316"/>
                  </a:lnTo>
                  <a:lnTo>
                    <a:pt x="993184" y="820572"/>
                  </a:lnTo>
                  <a:lnTo>
                    <a:pt x="976025" y="865414"/>
                  </a:lnTo>
                  <a:lnTo>
                    <a:pt x="963659" y="911679"/>
                  </a:lnTo>
                  <a:lnTo>
                    <a:pt x="956237" y="958595"/>
                  </a:lnTo>
                  <a:lnTo>
                    <a:pt x="956153" y="959416"/>
                  </a:lnTo>
                  <a:lnTo>
                    <a:pt x="953662" y="1006944"/>
                  </a:lnTo>
                  <a:lnTo>
                    <a:pt x="953662" y="1247432"/>
                  </a:lnTo>
                  <a:lnTo>
                    <a:pt x="959763" y="1272274"/>
                  </a:lnTo>
                  <a:lnTo>
                    <a:pt x="975771" y="1290643"/>
                  </a:lnTo>
                  <a:lnTo>
                    <a:pt x="998244" y="1300060"/>
                  </a:lnTo>
                  <a:lnTo>
                    <a:pt x="1023740" y="1298041"/>
                  </a:lnTo>
                  <a:lnTo>
                    <a:pt x="1054067" y="1272480"/>
                  </a:lnTo>
                  <a:lnTo>
                    <a:pt x="1065676" y="1058659"/>
                  </a:lnTo>
                  <a:lnTo>
                    <a:pt x="1069861" y="1008553"/>
                  </a:lnTo>
                  <a:lnTo>
                    <a:pt x="1079436" y="959416"/>
                  </a:lnTo>
                  <a:lnTo>
                    <a:pt x="1094270" y="911677"/>
                  </a:lnTo>
                  <a:lnTo>
                    <a:pt x="1114228" y="865778"/>
                  </a:lnTo>
                  <a:lnTo>
                    <a:pt x="1139183" y="822147"/>
                  </a:lnTo>
                  <a:lnTo>
                    <a:pt x="1273257" y="614794"/>
                  </a:lnTo>
                  <a:lnTo>
                    <a:pt x="2147720" y="614794"/>
                  </a:lnTo>
                  <a:lnTo>
                    <a:pt x="2107152" y="523316"/>
                  </a:lnTo>
                  <a:lnTo>
                    <a:pt x="2151437" y="499854"/>
                  </a:lnTo>
                  <a:lnTo>
                    <a:pt x="2197213" y="479844"/>
                  </a:lnTo>
                  <a:lnTo>
                    <a:pt x="2244276" y="463342"/>
                  </a:lnTo>
                  <a:lnTo>
                    <a:pt x="2292425" y="450407"/>
                  </a:lnTo>
                  <a:lnTo>
                    <a:pt x="2341455" y="441096"/>
                  </a:lnTo>
                  <a:lnTo>
                    <a:pt x="2391166" y="435467"/>
                  </a:lnTo>
                  <a:lnTo>
                    <a:pt x="2441352" y="433577"/>
                  </a:lnTo>
                  <a:close/>
                </a:path>
                <a:path w="3232784" h="1300479">
                  <a:moveTo>
                    <a:pt x="2147720" y="614794"/>
                  </a:moveTo>
                  <a:lnTo>
                    <a:pt x="1958905" y="614794"/>
                  </a:lnTo>
                  <a:lnTo>
                    <a:pt x="2092979" y="822147"/>
                  </a:lnTo>
                  <a:lnTo>
                    <a:pt x="2117934" y="865778"/>
                  </a:lnTo>
                  <a:lnTo>
                    <a:pt x="2137893" y="911679"/>
                  </a:lnTo>
                  <a:lnTo>
                    <a:pt x="2152725" y="959416"/>
                  </a:lnTo>
                  <a:lnTo>
                    <a:pt x="2162300" y="1008553"/>
                  </a:lnTo>
                  <a:lnTo>
                    <a:pt x="2166486" y="1058659"/>
                  </a:lnTo>
                  <a:lnTo>
                    <a:pt x="2171858" y="1248943"/>
                  </a:lnTo>
                  <a:lnTo>
                    <a:pt x="2172750" y="1257197"/>
                  </a:lnTo>
                  <a:lnTo>
                    <a:pt x="2193785" y="1290553"/>
                  </a:lnTo>
                  <a:lnTo>
                    <a:pt x="2233918" y="1300060"/>
                  </a:lnTo>
                  <a:lnTo>
                    <a:pt x="2256391" y="1290643"/>
                  </a:lnTo>
                  <a:lnTo>
                    <a:pt x="2272399" y="1272274"/>
                  </a:lnTo>
                  <a:lnTo>
                    <a:pt x="2278500" y="1247432"/>
                  </a:lnTo>
                  <a:lnTo>
                    <a:pt x="2278500" y="1006944"/>
                  </a:lnTo>
                  <a:lnTo>
                    <a:pt x="2276009" y="959416"/>
                  </a:lnTo>
                  <a:lnTo>
                    <a:pt x="2268502" y="911677"/>
                  </a:lnTo>
                  <a:lnTo>
                    <a:pt x="2256137" y="865414"/>
                  </a:lnTo>
                  <a:lnTo>
                    <a:pt x="2238978" y="820572"/>
                  </a:lnTo>
                  <a:lnTo>
                    <a:pt x="2147720" y="614794"/>
                  </a:lnTo>
                  <a:close/>
                </a:path>
                <a:path w="3232784" h="1300479">
                  <a:moveTo>
                    <a:pt x="1808651" y="730554"/>
                  </a:moveTo>
                  <a:lnTo>
                    <a:pt x="1423511" y="730554"/>
                  </a:lnTo>
                  <a:lnTo>
                    <a:pt x="1423511" y="1037450"/>
                  </a:lnTo>
                  <a:lnTo>
                    <a:pt x="1808651" y="1037450"/>
                  </a:lnTo>
                  <a:lnTo>
                    <a:pt x="1808651" y="1003350"/>
                  </a:lnTo>
                  <a:lnTo>
                    <a:pt x="1616081" y="1003350"/>
                  </a:lnTo>
                  <a:lnTo>
                    <a:pt x="1577183" y="995499"/>
                  </a:lnTo>
                  <a:lnTo>
                    <a:pt x="1545421" y="974086"/>
                  </a:lnTo>
                  <a:lnTo>
                    <a:pt x="1524009" y="942325"/>
                  </a:lnTo>
                  <a:lnTo>
                    <a:pt x="1516160" y="903414"/>
                  </a:lnTo>
                  <a:lnTo>
                    <a:pt x="1524009" y="864519"/>
                  </a:lnTo>
                  <a:lnTo>
                    <a:pt x="1545421" y="832735"/>
                  </a:lnTo>
                  <a:lnTo>
                    <a:pt x="1577183" y="811301"/>
                  </a:lnTo>
                  <a:lnTo>
                    <a:pt x="1616081" y="803440"/>
                  </a:lnTo>
                  <a:lnTo>
                    <a:pt x="1808651" y="803440"/>
                  </a:lnTo>
                  <a:lnTo>
                    <a:pt x="1808651" y="730554"/>
                  </a:lnTo>
                  <a:close/>
                </a:path>
                <a:path w="3232784" h="1300479">
                  <a:moveTo>
                    <a:pt x="1808651" y="803440"/>
                  </a:moveTo>
                  <a:lnTo>
                    <a:pt x="1616081" y="803440"/>
                  </a:lnTo>
                  <a:lnTo>
                    <a:pt x="1654979" y="811301"/>
                  </a:lnTo>
                  <a:lnTo>
                    <a:pt x="1686740" y="832735"/>
                  </a:lnTo>
                  <a:lnTo>
                    <a:pt x="1708153" y="864519"/>
                  </a:lnTo>
                  <a:lnTo>
                    <a:pt x="1716004" y="903427"/>
                  </a:lnTo>
                  <a:lnTo>
                    <a:pt x="1708153" y="942325"/>
                  </a:lnTo>
                  <a:lnTo>
                    <a:pt x="1686740" y="974086"/>
                  </a:lnTo>
                  <a:lnTo>
                    <a:pt x="1654979" y="995499"/>
                  </a:lnTo>
                  <a:lnTo>
                    <a:pt x="1616081" y="1003350"/>
                  </a:lnTo>
                  <a:lnTo>
                    <a:pt x="1808651" y="1003350"/>
                  </a:lnTo>
                  <a:lnTo>
                    <a:pt x="1808651" y="803440"/>
                  </a:lnTo>
                  <a:close/>
                </a:path>
                <a:path w="3232784" h="1300479">
                  <a:moveTo>
                    <a:pt x="1616081" y="848232"/>
                  </a:moveTo>
                  <a:lnTo>
                    <a:pt x="1594600" y="852568"/>
                  </a:lnTo>
                  <a:lnTo>
                    <a:pt x="1577060" y="864393"/>
                  </a:lnTo>
                  <a:lnTo>
                    <a:pt x="1565235" y="881933"/>
                  </a:lnTo>
                  <a:lnTo>
                    <a:pt x="1560902" y="903427"/>
                  </a:lnTo>
                  <a:lnTo>
                    <a:pt x="1565235" y="924895"/>
                  </a:lnTo>
                  <a:lnTo>
                    <a:pt x="1577060" y="942435"/>
                  </a:lnTo>
                  <a:lnTo>
                    <a:pt x="1594600" y="954260"/>
                  </a:lnTo>
                  <a:lnTo>
                    <a:pt x="1616081" y="958595"/>
                  </a:lnTo>
                  <a:lnTo>
                    <a:pt x="1637562" y="954260"/>
                  </a:lnTo>
                  <a:lnTo>
                    <a:pt x="1655102" y="942435"/>
                  </a:lnTo>
                  <a:lnTo>
                    <a:pt x="1666926" y="924895"/>
                  </a:lnTo>
                  <a:lnTo>
                    <a:pt x="1671262" y="903414"/>
                  </a:lnTo>
                  <a:lnTo>
                    <a:pt x="1666926" y="881933"/>
                  </a:lnTo>
                  <a:lnTo>
                    <a:pt x="1655102" y="864393"/>
                  </a:lnTo>
                  <a:lnTo>
                    <a:pt x="1637562" y="852568"/>
                  </a:lnTo>
                  <a:lnTo>
                    <a:pt x="1616081" y="848232"/>
                  </a:lnTo>
                  <a:close/>
                </a:path>
                <a:path w="3232784" h="1300479">
                  <a:moveTo>
                    <a:pt x="1671275" y="614794"/>
                  </a:moveTo>
                  <a:lnTo>
                    <a:pt x="1560887" y="614794"/>
                  </a:lnTo>
                  <a:lnTo>
                    <a:pt x="1560887" y="730554"/>
                  </a:lnTo>
                  <a:lnTo>
                    <a:pt x="1671275" y="730554"/>
                  </a:lnTo>
                  <a:lnTo>
                    <a:pt x="1671275" y="614794"/>
                  </a:lnTo>
                  <a:close/>
                </a:path>
                <a:path w="3232784" h="1300479">
                  <a:moveTo>
                    <a:pt x="757104" y="49885"/>
                  </a:moveTo>
                  <a:lnTo>
                    <a:pt x="571417" y="49885"/>
                  </a:lnTo>
                  <a:lnTo>
                    <a:pt x="571417" y="264020"/>
                  </a:lnTo>
                  <a:lnTo>
                    <a:pt x="546728" y="265582"/>
                  </a:lnTo>
                  <a:lnTo>
                    <a:pt x="500587" y="277554"/>
                  </a:lnTo>
                  <a:lnTo>
                    <a:pt x="463365" y="304811"/>
                  </a:lnTo>
                  <a:lnTo>
                    <a:pt x="438507" y="343676"/>
                  </a:lnTo>
                  <a:lnTo>
                    <a:pt x="429456" y="390474"/>
                  </a:lnTo>
                  <a:lnTo>
                    <a:pt x="429456" y="433577"/>
                  </a:lnTo>
                  <a:lnTo>
                    <a:pt x="2802705" y="433577"/>
                  </a:lnTo>
                  <a:lnTo>
                    <a:pt x="2802705" y="390474"/>
                  </a:lnTo>
                  <a:lnTo>
                    <a:pt x="2793654" y="343676"/>
                  </a:lnTo>
                  <a:lnTo>
                    <a:pt x="2768796" y="304811"/>
                  </a:lnTo>
                  <a:lnTo>
                    <a:pt x="2731575" y="277554"/>
                  </a:lnTo>
                  <a:lnTo>
                    <a:pt x="2685434" y="265582"/>
                  </a:lnTo>
                  <a:lnTo>
                    <a:pt x="2660745" y="264020"/>
                  </a:lnTo>
                  <a:lnTo>
                    <a:pt x="2660745" y="252361"/>
                  </a:lnTo>
                  <a:lnTo>
                    <a:pt x="757104" y="252361"/>
                  </a:lnTo>
                  <a:lnTo>
                    <a:pt x="757104" y="49885"/>
                  </a:lnTo>
                  <a:close/>
                </a:path>
                <a:path w="3232784" h="1300479">
                  <a:moveTo>
                    <a:pt x="1616081" y="200263"/>
                  </a:moveTo>
                  <a:lnTo>
                    <a:pt x="1585814" y="200736"/>
                  </a:lnTo>
                  <a:lnTo>
                    <a:pt x="1555565" y="202158"/>
                  </a:lnTo>
                  <a:lnTo>
                    <a:pt x="757104" y="252361"/>
                  </a:lnTo>
                  <a:lnTo>
                    <a:pt x="2475058" y="252361"/>
                  </a:lnTo>
                  <a:lnTo>
                    <a:pt x="1676596" y="202158"/>
                  </a:lnTo>
                  <a:lnTo>
                    <a:pt x="1646348" y="200736"/>
                  </a:lnTo>
                  <a:lnTo>
                    <a:pt x="1616081" y="200263"/>
                  </a:lnTo>
                  <a:close/>
                </a:path>
                <a:path w="3232784" h="1300479">
                  <a:moveTo>
                    <a:pt x="2660745" y="49885"/>
                  </a:moveTo>
                  <a:lnTo>
                    <a:pt x="2475058" y="49885"/>
                  </a:lnTo>
                  <a:lnTo>
                    <a:pt x="2475058" y="252361"/>
                  </a:lnTo>
                  <a:lnTo>
                    <a:pt x="2660745" y="252361"/>
                  </a:lnTo>
                  <a:lnTo>
                    <a:pt x="2660745" y="49885"/>
                  </a:lnTo>
                  <a:close/>
                </a:path>
                <a:path w="3232784" h="1300479">
                  <a:moveTo>
                    <a:pt x="538651" y="59601"/>
                  </a:moveTo>
                  <a:lnTo>
                    <a:pt x="8756" y="59601"/>
                  </a:lnTo>
                  <a:lnTo>
                    <a:pt x="2392" y="62162"/>
                  </a:lnTo>
                  <a:lnTo>
                    <a:pt x="0" y="67889"/>
                  </a:lnTo>
                  <a:lnTo>
                    <a:pt x="1741" y="73847"/>
                  </a:lnTo>
                  <a:lnTo>
                    <a:pt x="7778" y="77101"/>
                  </a:lnTo>
                  <a:lnTo>
                    <a:pt x="538651" y="136651"/>
                  </a:lnTo>
                  <a:lnTo>
                    <a:pt x="538651" y="59601"/>
                  </a:lnTo>
                  <a:close/>
                </a:path>
                <a:path w="3232784" h="1300479">
                  <a:moveTo>
                    <a:pt x="1316107" y="59601"/>
                  </a:moveTo>
                  <a:lnTo>
                    <a:pt x="786212" y="59601"/>
                  </a:lnTo>
                  <a:lnTo>
                    <a:pt x="786212" y="136651"/>
                  </a:lnTo>
                  <a:lnTo>
                    <a:pt x="1317085" y="77101"/>
                  </a:lnTo>
                  <a:lnTo>
                    <a:pt x="1323127" y="73847"/>
                  </a:lnTo>
                  <a:lnTo>
                    <a:pt x="1324868" y="67889"/>
                  </a:lnTo>
                  <a:lnTo>
                    <a:pt x="1322473" y="62162"/>
                  </a:lnTo>
                  <a:lnTo>
                    <a:pt x="1316107" y="59601"/>
                  </a:lnTo>
                  <a:close/>
                </a:path>
                <a:path w="3232784" h="1300479">
                  <a:moveTo>
                    <a:pt x="2445950" y="59601"/>
                  </a:moveTo>
                  <a:lnTo>
                    <a:pt x="1916055" y="59601"/>
                  </a:lnTo>
                  <a:lnTo>
                    <a:pt x="1909689" y="62162"/>
                  </a:lnTo>
                  <a:lnTo>
                    <a:pt x="1907293" y="67889"/>
                  </a:lnTo>
                  <a:lnTo>
                    <a:pt x="1909034" y="73847"/>
                  </a:lnTo>
                  <a:lnTo>
                    <a:pt x="1915077" y="77101"/>
                  </a:lnTo>
                  <a:lnTo>
                    <a:pt x="2445950" y="136651"/>
                  </a:lnTo>
                  <a:lnTo>
                    <a:pt x="2445950" y="59601"/>
                  </a:lnTo>
                  <a:close/>
                </a:path>
                <a:path w="3232784" h="1300479">
                  <a:moveTo>
                    <a:pt x="3223406" y="59601"/>
                  </a:moveTo>
                  <a:lnTo>
                    <a:pt x="2693511" y="59601"/>
                  </a:lnTo>
                  <a:lnTo>
                    <a:pt x="2693511" y="136651"/>
                  </a:lnTo>
                  <a:lnTo>
                    <a:pt x="3224383" y="77101"/>
                  </a:lnTo>
                  <a:lnTo>
                    <a:pt x="3230426" y="73847"/>
                  </a:lnTo>
                  <a:lnTo>
                    <a:pt x="3232167" y="67889"/>
                  </a:lnTo>
                  <a:lnTo>
                    <a:pt x="3229772" y="62162"/>
                  </a:lnTo>
                  <a:lnTo>
                    <a:pt x="3223406" y="59601"/>
                  </a:lnTo>
                  <a:close/>
                </a:path>
                <a:path w="3232784" h="1300479">
                  <a:moveTo>
                    <a:pt x="695534" y="0"/>
                  </a:moveTo>
                  <a:lnTo>
                    <a:pt x="632999" y="0"/>
                  </a:lnTo>
                  <a:lnTo>
                    <a:pt x="632999" y="49885"/>
                  </a:lnTo>
                  <a:lnTo>
                    <a:pt x="695534" y="49885"/>
                  </a:lnTo>
                  <a:lnTo>
                    <a:pt x="695534" y="0"/>
                  </a:lnTo>
                  <a:close/>
                </a:path>
                <a:path w="3232784" h="1300479">
                  <a:moveTo>
                    <a:pt x="2599162" y="0"/>
                  </a:moveTo>
                  <a:lnTo>
                    <a:pt x="2536628" y="0"/>
                  </a:lnTo>
                  <a:lnTo>
                    <a:pt x="2536628" y="49885"/>
                  </a:lnTo>
                  <a:lnTo>
                    <a:pt x="2599162" y="49885"/>
                  </a:lnTo>
                  <a:lnTo>
                    <a:pt x="2599162" y="0"/>
                  </a:lnTo>
                  <a:close/>
                </a:path>
              </a:pathLst>
            </a:custGeom>
            <a:solidFill>
              <a:srgbClr val="706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C089532-811E-0B20-8E5E-3C56CDFAAE7A}"/>
              </a:ext>
            </a:extLst>
          </p:cNvPr>
          <p:cNvGrpSpPr/>
          <p:nvPr/>
        </p:nvGrpSpPr>
        <p:grpSpPr>
          <a:xfrm>
            <a:off x="7930210" y="10127841"/>
            <a:ext cx="1883968" cy="111217"/>
            <a:chOff x="7930210" y="10148161"/>
            <a:chExt cx="1883968" cy="111217"/>
          </a:xfrm>
        </p:grpSpPr>
        <p:grpSp>
          <p:nvGrpSpPr>
            <p:cNvPr id="21" name="object 13">
              <a:extLst>
                <a:ext uri="{FF2B5EF4-FFF2-40B4-BE49-F238E27FC236}">
                  <a16:creationId xmlns:a16="http://schemas.microsoft.com/office/drawing/2014/main" id="{87870D93-E5E8-9499-D567-2B82CE743E88}"/>
                </a:ext>
              </a:extLst>
            </p:cNvPr>
            <p:cNvGrpSpPr/>
            <p:nvPr/>
          </p:nvGrpSpPr>
          <p:grpSpPr>
            <a:xfrm>
              <a:off x="7930210" y="10164128"/>
              <a:ext cx="95250" cy="95250"/>
              <a:chOff x="7930210" y="10164128"/>
              <a:chExt cx="95250" cy="95250"/>
            </a:xfrm>
          </p:grpSpPr>
          <p:sp>
            <p:nvSpPr>
              <p:cNvPr id="23" name="object 14">
                <a:extLst>
                  <a:ext uri="{FF2B5EF4-FFF2-40B4-BE49-F238E27FC236}">
                    <a16:creationId xmlns:a16="http://schemas.microsoft.com/office/drawing/2014/main" id="{36ACC98C-271C-D4E3-547B-39078C0F9668}"/>
                  </a:ext>
                </a:extLst>
              </p:cNvPr>
              <p:cNvSpPr/>
              <p:nvPr/>
            </p:nvSpPr>
            <p:spPr>
              <a:xfrm>
                <a:off x="7932775" y="10166693"/>
                <a:ext cx="90170" cy="90170"/>
              </a:xfrm>
              <a:custGeom>
                <a:avLst/>
                <a:gdLst/>
                <a:ahLst/>
                <a:cxnLst/>
                <a:rect l="l" t="t" r="r" b="b"/>
                <a:pathLst>
                  <a:path w="90170" h="90170">
                    <a:moveTo>
                      <a:pt x="0" y="90042"/>
                    </a:moveTo>
                    <a:lnTo>
                      <a:pt x="90043" y="90042"/>
                    </a:lnTo>
                    <a:lnTo>
                      <a:pt x="90043" y="0"/>
                    </a:lnTo>
                    <a:lnTo>
                      <a:pt x="0" y="0"/>
                    </a:lnTo>
                    <a:lnTo>
                      <a:pt x="0" y="90042"/>
                    </a:lnTo>
                    <a:close/>
                  </a:path>
                </a:pathLst>
              </a:custGeom>
              <a:ln w="5130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15">
                <a:extLst>
                  <a:ext uri="{FF2B5EF4-FFF2-40B4-BE49-F238E27FC236}">
                    <a16:creationId xmlns:a16="http://schemas.microsoft.com/office/drawing/2014/main" id="{C253889E-8DF0-21A3-2D3C-B9B404C4CAFA}"/>
                  </a:ext>
                </a:extLst>
              </p:cNvPr>
              <p:cNvSpPr/>
              <p:nvPr/>
            </p:nvSpPr>
            <p:spPr>
              <a:xfrm>
                <a:off x="7952773" y="10185822"/>
                <a:ext cx="50165" cy="52069"/>
              </a:xfrm>
              <a:custGeom>
                <a:avLst/>
                <a:gdLst/>
                <a:ahLst/>
                <a:cxnLst/>
                <a:rect l="l" t="t" r="r" b="b"/>
                <a:pathLst>
                  <a:path w="50165" h="52070">
                    <a:moveTo>
                      <a:pt x="50050" y="0"/>
                    </a:moveTo>
                    <a:lnTo>
                      <a:pt x="39255" y="0"/>
                    </a:lnTo>
                    <a:lnTo>
                      <a:pt x="25184" y="28841"/>
                    </a:lnTo>
                    <a:lnTo>
                      <a:pt x="10604" y="0"/>
                    </a:lnTo>
                    <a:lnTo>
                      <a:pt x="0" y="0"/>
                    </a:lnTo>
                    <a:lnTo>
                      <a:pt x="0" y="51777"/>
                    </a:lnTo>
                    <a:lnTo>
                      <a:pt x="7277" y="51777"/>
                    </a:lnTo>
                    <a:lnTo>
                      <a:pt x="7277" y="7162"/>
                    </a:lnTo>
                    <a:lnTo>
                      <a:pt x="22364" y="37541"/>
                    </a:lnTo>
                    <a:lnTo>
                      <a:pt x="27063" y="37541"/>
                    </a:lnTo>
                    <a:lnTo>
                      <a:pt x="42278" y="7162"/>
                    </a:lnTo>
                    <a:lnTo>
                      <a:pt x="42278" y="51777"/>
                    </a:lnTo>
                    <a:lnTo>
                      <a:pt x="50050" y="51777"/>
                    </a:lnTo>
                    <a:lnTo>
                      <a:pt x="5005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2" name="object 16">
              <a:extLst>
                <a:ext uri="{FF2B5EF4-FFF2-40B4-BE49-F238E27FC236}">
                  <a16:creationId xmlns:a16="http://schemas.microsoft.com/office/drawing/2014/main" id="{DB917C23-85CF-E530-CE82-5777AC6E4345}"/>
                </a:ext>
              </a:extLst>
            </p:cNvPr>
            <p:cNvSpPr txBox="1"/>
            <p:nvPr/>
          </p:nvSpPr>
          <p:spPr>
            <a:xfrm>
              <a:off x="8050783" y="10148161"/>
              <a:ext cx="1763395" cy="105157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600" dirty="0">
                  <a:latin typeface="+mj-lt"/>
                  <a:cs typeface="Myriad Pro"/>
                </a:rPr>
                <a:t>Drone:</a:t>
              </a:r>
              <a:r>
                <a:rPr sz="600" spc="-15" dirty="0">
                  <a:latin typeface="+mj-lt"/>
                  <a:cs typeface="Myriad Pro"/>
                </a:rPr>
                <a:t> </a:t>
              </a:r>
              <a:r>
                <a:rPr sz="600" dirty="0">
                  <a:latin typeface="+mj-lt"/>
                  <a:cs typeface="Myriad Pro"/>
                </a:rPr>
                <a:t>©</a:t>
              </a:r>
              <a:r>
                <a:rPr sz="600" spc="-10" dirty="0">
                  <a:latin typeface="+mj-lt"/>
                  <a:cs typeface="Myriad Pro"/>
                </a:rPr>
                <a:t> </a:t>
              </a:r>
              <a:r>
                <a:rPr sz="600" dirty="0">
                  <a:latin typeface="+mj-lt"/>
                  <a:cs typeface="Myriad Pro"/>
                </a:rPr>
                <a:t>AdobeStock,</a:t>
              </a:r>
              <a:r>
                <a:rPr sz="600" spc="-15" dirty="0">
                  <a:latin typeface="+mj-lt"/>
                  <a:cs typeface="Myriad Pro"/>
                </a:rPr>
                <a:t> </a:t>
              </a:r>
              <a:r>
                <a:rPr sz="600" dirty="0">
                  <a:latin typeface="+mj-lt"/>
                  <a:cs typeface="Myriad Pro"/>
                </a:rPr>
                <a:t>260694458</a:t>
              </a:r>
              <a:r>
                <a:rPr sz="600" spc="-10" dirty="0">
                  <a:latin typeface="+mj-lt"/>
                  <a:cs typeface="Myriad Pro"/>
                </a:rPr>
                <a:t> (10 </a:t>
              </a:r>
              <a:r>
                <a:rPr sz="600" dirty="0">
                  <a:latin typeface="+mj-lt"/>
                  <a:cs typeface="Myriad Pro"/>
                </a:rPr>
                <a:t>November</a:t>
              </a:r>
              <a:r>
                <a:rPr sz="600" spc="-15" dirty="0">
                  <a:latin typeface="+mj-lt"/>
                  <a:cs typeface="Myriad Pro"/>
                </a:rPr>
                <a:t> </a:t>
              </a:r>
              <a:r>
                <a:rPr sz="600" spc="-20" dirty="0">
                  <a:latin typeface="+mj-lt"/>
                  <a:cs typeface="Myriad Pro"/>
                </a:rPr>
                <a:t>2023)</a:t>
              </a:r>
              <a:endParaRPr sz="600" dirty="0">
                <a:latin typeface="+mj-lt"/>
                <a:cs typeface="Myriad Pro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309</Words>
  <Application>Microsoft Office PowerPoint</Application>
  <PresentationFormat>Custom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Myriad Pro Light</vt:lpstr>
      <vt:lpstr>Wingdings</vt:lpstr>
      <vt:lpstr>Office Theme</vt:lpstr>
      <vt:lpstr>Prepare for Drones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Andre Haider</cp:lastModifiedBy>
  <cp:revision>4</cp:revision>
  <dcterms:created xsi:type="dcterms:W3CDTF">2024-04-08T14:10:04Z</dcterms:created>
  <dcterms:modified xsi:type="dcterms:W3CDTF">2024-04-09T07:09:20Z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2024-04-08T00:00:00Z</vt:filetime>
  </property>
  <property fmtid="{D5CDD505-2E9C-101B-9397-08002B2CF9AE}" pid="3" name="Creator">
    <vt:lpwstr>Adobe InDesign 19.3 (Windows)</vt:lpwstr>
  </property>
  <property fmtid="{D5CDD505-2E9C-101B-9397-08002B2CF9AE}" pid="4" name="LastSaved">
    <vt:filetime>2024-04-08T00:00:00Z</vt:filetime>
  </property>
  <property fmtid="{D5CDD505-2E9C-101B-9397-08002B2CF9AE}" pid="5" name="Producer">
    <vt:lpwstr>Adobe PDF Library 17.0</vt:lpwstr>
  </property>
</Properties>
</file>